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2" r:id="rId5"/>
    <p:sldMasterId id="214748369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embeddedFontLst>
    <p:embeddedFont>
      <p:font typeface="IBM Plex Sans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IBM Plex Sans Medium"/>
      <p:regular r:id="rId26"/>
      <p:bold r:id="rId27"/>
      <p:italic r:id="rId28"/>
      <p:boldItalic r:id="rId29"/>
    </p:embeddedFont>
    <p:embeddedFont>
      <p:font typeface="Helvetica Neue"/>
      <p:regular r:id="rId30"/>
      <p:bold r:id="rId31"/>
      <p:italic r:id="rId32"/>
      <p:boldItalic r:id="rId33"/>
    </p:embeddedFont>
    <p:embeddedFont>
      <p:font typeface="IBM Plex Sans SemiBold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8" roundtripDataSignature="AMtx7mh0gmeZbGcV/vT95CSjUpnJV42W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BMPlexSans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IBMPlexSans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IBMPlexSansMedium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IBMPlexSansMedium-italic.fntdata"/><Relationship Id="rId27" Type="http://schemas.openxmlformats.org/officeDocument/2006/relationships/font" Target="fonts/IBMPlexSansMedium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IBMPlexSansMedium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HelveticaNeue-bold.fntdata"/><Relationship Id="rId30" Type="http://schemas.openxmlformats.org/officeDocument/2006/relationships/font" Target="fonts/HelveticaNeue-regular.fntdata"/><Relationship Id="rId11" Type="http://schemas.openxmlformats.org/officeDocument/2006/relationships/slide" Target="slides/slide4.xml"/><Relationship Id="rId33" Type="http://schemas.openxmlformats.org/officeDocument/2006/relationships/font" Target="fonts/HelveticaNeue-boldItalic.fntdata"/><Relationship Id="rId10" Type="http://schemas.openxmlformats.org/officeDocument/2006/relationships/slide" Target="slides/slide3.xml"/><Relationship Id="rId32" Type="http://schemas.openxmlformats.org/officeDocument/2006/relationships/font" Target="fonts/HelveticaNeue-italic.fntdata"/><Relationship Id="rId13" Type="http://schemas.openxmlformats.org/officeDocument/2006/relationships/slide" Target="slides/slide6.xml"/><Relationship Id="rId35" Type="http://schemas.openxmlformats.org/officeDocument/2006/relationships/font" Target="fonts/IBMPlexSansSemiBold-bold.fntdata"/><Relationship Id="rId12" Type="http://schemas.openxmlformats.org/officeDocument/2006/relationships/slide" Target="slides/slide5.xml"/><Relationship Id="rId34" Type="http://schemas.openxmlformats.org/officeDocument/2006/relationships/font" Target="fonts/IBMPlexSansSemiBold-regular.fntdata"/><Relationship Id="rId15" Type="http://schemas.openxmlformats.org/officeDocument/2006/relationships/slide" Target="slides/slide8.xml"/><Relationship Id="rId37" Type="http://schemas.openxmlformats.org/officeDocument/2006/relationships/font" Target="fonts/IBMPlexSansSemiBold-boldItalic.fntdata"/><Relationship Id="rId14" Type="http://schemas.openxmlformats.org/officeDocument/2006/relationships/slide" Target="slides/slide7.xml"/><Relationship Id="rId36" Type="http://schemas.openxmlformats.org/officeDocument/2006/relationships/font" Target="fonts/IBMPlexSansSemiBold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38" Type="http://customschemas.google.com/relationships/presentationmetadata" Target="metadata"/><Relationship Id="rId19" Type="http://schemas.openxmlformats.org/officeDocument/2006/relationships/font" Target="fonts/IBMPlexSans-bold.fntdata"/><Relationship Id="rId18" Type="http://schemas.openxmlformats.org/officeDocument/2006/relationships/font" Target="fonts/IBMPlexSans-regular.fntdata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0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7" name="Google Shape;44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0:notes"/>
          <p:cNvSpPr txBox="1"/>
          <p:nvPr>
            <p:ph idx="1" type="body"/>
          </p:nvPr>
        </p:nvSpPr>
        <p:spPr>
          <a:xfrm>
            <a:off x="685797" y="4343389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4550" lIns="44550" spcFirstLastPara="1" rIns="44550" wrap="square" tIns="445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700"/>
          </a:p>
        </p:txBody>
      </p:sp>
      <p:sp>
        <p:nvSpPr>
          <p:cNvPr id="512" name="Google Shape;512;p10:notes"/>
          <p:cNvSpPr/>
          <p:nvPr>
            <p:ph idx="2" type="sldImg"/>
          </p:nvPr>
        </p:nvSpPr>
        <p:spPr>
          <a:xfrm>
            <a:off x="1058343" y="685793"/>
            <a:ext cx="4742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:notes"/>
          <p:cNvSpPr txBox="1"/>
          <p:nvPr>
            <p:ph idx="1" type="body"/>
          </p:nvPr>
        </p:nvSpPr>
        <p:spPr>
          <a:xfrm>
            <a:off x="685797" y="4343389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4550" lIns="44550" spcFirstLastPara="1" rIns="44550" wrap="square" tIns="445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700"/>
          </a:p>
        </p:txBody>
      </p:sp>
      <p:sp>
        <p:nvSpPr>
          <p:cNvPr id="454" name="Google Shape;454;p2:notes"/>
          <p:cNvSpPr/>
          <p:nvPr>
            <p:ph idx="2" type="sldImg"/>
          </p:nvPr>
        </p:nvSpPr>
        <p:spPr>
          <a:xfrm>
            <a:off x="1058343" y="685793"/>
            <a:ext cx="4742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5" name="Google Shape;46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72" name="Google Shape;472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78" name="Google Shape;478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85" name="Google Shape;48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92" name="Google Shape;49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99" name="Google Shape;499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06" name="Google Shape;506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26.png"/><Relationship Id="rId13" Type="http://schemas.openxmlformats.org/officeDocument/2006/relationships/image" Target="../media/image36.png"/><Relationship Id="rId12" Type="http://schemas.openxmlformats.org/officeDocument/2006/relationships/image" Target="../media/image28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25.png"/><Relationship Id="rId4" Type="http://schemas.openxmlformats.org/officeDocument/2006/relationships/image" Target="../media/image17.png"/><Relationship Id="rId9" Type="http://schemas.openxmlformats.org/officeDocument/2006/relationships/image" Target="../media/image20.png"/><Relationship Id="rId15" Type="http://schemas.openxmlformats.org/officeDocument/2006/relationships/image" Target="../media/image30.png"/><Relationship Id="rId14" Type="http://schemas.openxmlformats.org/officeDocument/2006/relationships/image" Target="../media/image33.png"/><Relationship Id="rId5" Type="http://schemas.openxmlformats.org/officeDocument/2006/relationships/image" Target="../media/image18.png"/><Relationship Id="rId6" Type="http://schemas.openxmlformats.org/officeDocument/2006/relationships/image" Target="../media/image22.png"/><Relationship Id="rId7" Type="http://schemas.openxmlformats.org/officeDocument/2006/relationships/image" Target="../media/image21.png"/><Relationship Id="rId8" Type="http://schemas.openxmlformats.org/officeDocument/2006/relationships/image" Target="../media/image29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6.png"/><Relationship Id="rId3" Type="http://schemas.openxmlformats.org/officeDocument/2006/relationships/image" Target="../media/image15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1" Type="http://schemas.openxmlformats.org/officeDocument/2006/relationships/image" Target="../media/image45.png"/><Relationship Id="rId10" Type="http://schemas.openxmlformats.org/officeDocument/2006/relationships/image" Target="../media/image43.png"/><Relationship Id="rId13" Type="http://schemas.openxmlformats.org/officeDocument/2006/relationships/image" Target="../media/image47.png"/><Relationship Id="rId12" Type="http://schemas.openxmlformats.org/officeDocument/2006/relationships/image" Target="../media/image44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0.png"/><Relationship Id="rId3" Type="http://schemas.openxmlformats.org/officeDocument/2006/relationships/image" Target="../media/image34.png"/><Relationship Id="rId4" Type="http://schemas.openxmlformats.org/officeDocument/2006/relationships/image" Target="../media/image49.png"/><Relationship Id="rId9" Type="http://schemas.openxmlformats.org/officeDocument/2006/relationships/image" Target="../media/image37.png"/><Relationship Id="rId15" Type="http://schemas.openxmlformats.org/officeDocument/2006/relationships/image" Target="../media/image48.png"/><Relationship Id="rId14" Type="http://schemas.openxmlformats.org/officeDocument/2006/relationships/image" Target="../media/image46.png"/><Relationship Id="rId5" Type="http://schemas.openxmlformats.org/officeDocument/2006/relationships/image" Target="../media/image32.png"/><Relationship Id="rId6" Type="http://schemas.openxmlformats.org/officeDocument/2006/relationships/image" Target="../media/image42.png"/><Relationship Id="rId7" Type="http://schemas.openxmlformats.org/officeDocument/2006/relationships/image" Target="../media/image35.png"/><Relationship Id="rId8" Type="http://schemas.openxmlformats.org/officeDocument/2006/relationships/image" Target="../media/image3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6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6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6.png"/><Relationship Id="rId3" Type="http://schemas.openxmlformats.org/officeDocument/2006/relationships/image" Target="../media/image15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6.png"/><Relationship Id="rId3" Type="http://schemas.openxmlformats.org/officeDocument/2006/relationships/image" Target="../media/image15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6.png"/><Relationship Id="rId3" Type="http://schemas.openxmlformats.org/officeDocument/2006/relationships/image" Target="../media/image15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6.png"/><Relationship Id="rId3" Type="http://schemas.openxmlformats.org/officeDocument/2006/relationships/image" Target="../media/image15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2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" name="Google Shape;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2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7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57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4" name="Google Shape;84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5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9" name="Google Shape;89;p58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5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4" name="Google Shape;94;p5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6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60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6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4" name="Google Shape;104;p61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b="0" i="0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63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b="0" i="0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2" name="Google Shape;112;p63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b="0" i="0" sz="1200" u="none" cap="none" strike="noStrike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6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6" name="Google Shape;116;p64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17" name="Google Shape;117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6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1" name="Google Shape;121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65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23" name="Google Shape;123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6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7" name="Google Shape;127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66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9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" name="Google Shape;13;p49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4" name="Google Shape;14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49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6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3" name="Google Shape;133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67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8" name="Google Shape;138;p68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9" name="Google Shape;139;p68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40" name="Google Shape;140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7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7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7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олько заголовок_1_3" showMasterSp="0">
  <p:cSld name="2_Только заголовок_1_3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2.png" id="153" name="Google Shape;153;p73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4" y="4588780"/>
            <a:ext cx="904923" cy="1645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1.png" id="154" name="Google Shape;154;p73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0"/>
            <a:ext cx="904951" cy="164532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73"/>
          <p:cNvSpPr/>
          <p:nvPr/>
        </p:nvSpPr>
        <p:spPr>
          <a:xfrm flipH="1">
            <a:off x="4572000" y="0"/>
            <a:ext cx="4572000" cy="51435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6" name="Google Shape;156;p73"/>
          <p:cNvSpPr txBox="1"/>
          <p:nvPr>
            <p:ph idx="1" type="body"/>
          </p:nvPr>
        </p:nvSpPr>
        <p:spPr>
          <a:xfrm>
            <a:off x="5091366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Char char="○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3655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Char char="■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Char char="●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3655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Char char="○"/>
              <a:defRPr b="0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73"/>
          <p:cNvSpPr txBox="1"/>
          <p:nvPr>
            <p:ph type="title"/>
          </p:nvPr>
        </p:nvSpPr>
        <p:spPr>
          <a:xfrm>
            <a:off x="518134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73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+ текст в две колонки">
  <p:cSld name="2_Заголовок + текст в две колонки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4"/>
          <p:cNvSpPr txBox="1"/>
          <p:nvPr>
            <p:ph idx="1" type="body"/>
          </p:nvPr>
        </p:nvSpPr>
        <p:spPr>
          <a:xfrm>
            <a:off x="508001" y="1329929"/>
            <a:ext cx="39783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−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74"/>
          <p:cNvSpPr txBox="1"/>
          <p:nvPr>
            <p:ph idx="2" type="body"/>
          </p:nvPr>
        </p:nvSpPr>
        <p:spPr>
          <a:xfrm>
            <a:off x="4671618" y="1329929"/>
            <a:ext cx="39783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−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74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74"/>
          <p:cNvSpPr txBox="1"/>
          <p:nvPr>
            <p:ph idx="11" type="ftr"/>
          </p:nvPr>
        </p:nvSpPr>
        <p:spPr>
          <a:xfrm>
            <a:off x="503635" y="125986"/>
            <a:ext cx="8155800" cy="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800" u="none" cap="none" strike="noStrike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5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Char char="●"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75"/>
          <p:cNvSpPr txBox="1"/>
          <p:nvPr>
            <p:ph idx="11" type="ftr"/>
          </p:nvPr>
        </p:nvSpPr>
        <p:spPr>
          <a:xfrm>
            <a:off x="503635" y="125986"/>
            <a:ext cx="8155800" cy="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800" u="none" cap="none" strike="noStrike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7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6"/>
          <p:cNvSpPr txBox="1"/>
          <p:nvPr>
            <p:ph type="title"/>
          </p:nvPr>
        </p:nvSpPr>
        <p:spPr>
          <a:xfrm>
            <a:off x="516555" y="986485"/>
            <a:ext cx="8110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" name="Google Shape;170;p76"/>
          <p:cNvSpPr txBox="1"/>
          <p:nvPr>
            <p:ph idx="1" type="body"/>
          </p:nvPr>
        </p:nvSpPr>
        <p:spPr>
          <a:xfrm>
            <a:off x="475231" y="1557772"/>
            <a:ext cx="8193600" cy="24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76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76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0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" name="Google Shape;18;p50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50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50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" name="Google Shape;21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50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OBJECT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7"/>
          <p:cNvSpPr txBox="1"/>
          <p:nvPr>
            <p:ph type="ctrTitle"/>
          </p:nvPr>
        </p:nvSpPr>
        <p:spPr>
          <a:xfrm>
            <a:off x="468006" y="1285575"/>
            <a:ext cx="8208000" cy="18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" name="Google Shape;176;p77"/>
          <p:cNvSpPr txBox="1"/>
          <p:nvPr>
            <p:ph idx="1" type="subTitle"/>
          </p:nvPr>
        </p:nvSpPr>
        <p:spPr>
          <a:xfrm>
            <a:off x="470473" y="3162908"/>
            <a:ext cx="82032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3000" u="none" cap="none" strike="noStrike">
                <a:solidFill>
                  <a:srgbClr val="9597A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77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9" name="Google Shape;179;p77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олько заголовок_1_2_1_2" showMasterSp="0">
  <p:cSld name="2_Только заголовок_1_2_1_2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8"/>
          <p:cNvSpPr txBox="1"/>
          <p:nvPr>
            <p:ph idx="1" type="body"/>
          </p:nvPr>
        </p:nvSpPr>
        <p:spPr>
          <a:xfrm>
            <a:off x="518269" y="1766100"/>
            <a:ext cx="8084100" cy="2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Char char="○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3655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Char char="■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Char char="●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3655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Char char="○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78"/>
          <p:cNvSpPr txBox="1"/>
          <p:nvPr>
            <p:ph type="title"/>
          </p:nvPr>
        </p:nvSpPr>
        <p:spPr>
          <a:xfrm>
            <a:off x="518137" y="519113"/>
            <a:ext cx="8084100" cy="10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image1.png" id="183" name="Google Shape;183;p78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0"/>
            <a:ext cx="904951" cy="164532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78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(01)">
  <p:cSld name="2_Только заголовок_1_2_1_2_1">
    <p:bg>
      <p:bgPr>
        <a:solidFill>
          <a:srgbClr val="FFFFFF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9"/>
          <p:cNvSpPr txBox="1"/>
          <p:nvPr>
            <p:ph idx="1" type="body"/>
          </p:nvPr>
        </p:nvSpPr>
        <p:spPr>
          <a:xfrm>
            <a:off x="518269" y="1766100"/>
            <a:ext cx="8084100" cy="2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7" name="Google Shape;187;p79"/>
          <p:cNvSpPr txBox="1"/>
          <p:nvPr>
            <p:ph type="title"/>
          </p:nvPr>
        </p:nvSpPr>
        <p:spPr>
          <a:xfrm>
            <a:off x="518138" y="519113"/>
            <a:ext cx="8084100" cy="10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88" name="Google Shape;188;p79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1) 1">
  <p:cSld name="20_Только заголовок_2_1_1_1_1">
    <p:bg>
      <p:bgPr>
        <a:solidFill>
          <a:srgbClr val="FFFFFF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0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91" name="Google Shape;191;p80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4"/>
          <p:cNvSpPr txBox="1"/>
          <p:nvPr>
            <p:ph type="ctrTitle"/>
          </p:nvPr>
        </p:nvSpPr>
        <p:spPr>
          <a:xfrm>
            <a:off x="468006" y="1285575"/>
            <a:ext cx="8208000" cy="18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01" name="Google Shape;201;p14"/>
          <p:cNvSpPr txBox="1"/>
          <p:nvPr>
            <p:ph idx="1" type="subTitle"/>
          </p:nvPr>
        </p:nvSpPr>
        <p:spPr>
          <a:xfrm>
            <a:off x="470473" y="3162908"/>
            <a:ext cx="82032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3000">
                <a:solidFill>
                  <a:srgbClr val="9597A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02" name="Google Shape;202;p14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03" name="Google Shape;203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04" name="Google Shape;204;p14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"/>
          <p:cNvSpPr txBox="1"/>
          <p:nvPr>
            <p:ph type="title"/>
          </p:nvPr>
        </p:nvSpPr>
        <p:spPr>
          <a:xfrm>
            <a:off x="470473" y="1830385"/>
            <a:ext cx="8203200" cy="14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5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07" name="Google Shape;207;p21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08" name="Google Shape;208;p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09" name="Google Shape;209;p21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2"/>
          <p:cNvSpPr txBox="1"/>
          <p:nvPr>
            <p:ph type="title"/>
          </p:nvPr>
        </p:nvSpPr>
        <p:spPr>
          <a:xfrm>
            <a:off x="470473" y="1830385"/>
            <a:ext cx="8203200" cy="14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5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12" name="Google Shape;212;p22"/>
          <p:cNvSpPr txBox="1"/>
          <p:nvPr>
            <p:ph idx="1" type="body"/>
          </p:nvPr>
        </p:nvSpPr>
        <p:spPr>
          <a:xfrm>
            <a:off x="457200" y="1183005"/>
            <a:ext cx="82296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13" name="Google Shape;213;p22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14" name="Google Shape;214;p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15" name="Google Shape;215;p22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 txBox="1"/>
          <p:nvPr>
            <p:ph type="title"/>
          </p:nvPr>
        </p:nvSpPr>
        <p:spPr>
          <a:xfrm>
            <a:off x="470473" y="1830385"/>
            <a:ext cx="8203200" cy="14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5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18" name="Google Shape;218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19" name="Google Shape;219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20" name="Google Shape;220;p23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21" name="Google Shape;221;p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22" name="Google Shape;222;p23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/>
          <p:nvPr/>
        </p:nvSpPr>
        <p:spPr>
          <a:xfrm>
            <a:off x="7725537" y="378748"/>
            <a:ext cx="60300" cy="789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4"/>
          <p:cNvSpPr/>
          <p:nvPr/>
        </p:nvSpPr>
        <p:spPr>
          <a:xfrm>
            <a:off x="7644384" y="378591"/>
            <a:ext cx="69600" cy="768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4"/>
          <p:cNvSpPr/>
          <p:nvPr/>
        </p:nvSpPr>
        <p:spPr>
          <a:xfrm>
            <a:off x="7618169" y="380539"/>
            <a:ext cx="0" cy="74732"/>
          </a:xfrm>
          <a:custGeom>
            <a:rect b="b" l="l" r="r" t="t"/>
            <a:pathLst>
              <a:path extrusionOk="0" h="170815" w="120000">
                <a:moveTo>
                  <a:pt x="0" y="0"/>
                </a:moveTo>
                <a:lnTo>
                  <a:pt x="0" y="170790"/>
                </a:lnTo>
              </a:path>
            </a:pathLst>
          </a:custGeom>
          <a:noFill/>
          <a:ln cap="flat" cmpd="sng" w="355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4"/>
          <p:cNvSpPr/>
          <p:nvPr/>
        </p:nvSpPr>
        <p:spPr>
          <a:xfrm>
            <a:off x="7607903" y="347885"/>
            <a:ext cx="20802" cy="20280"/>
          </a:xfrm>
          <a:custGeom>
            <a:rect b="b" l="l" r="r" t="t"/>
            <a:pathLst>
              <a:path extrusionOk="0" h="46355" w="45719">
                <a:moveTo>
                  <a:pt x="29109" y="0"/>
                </a:moveTo>
                <a:lnTo>
                  <a:pt x="16125" y="0"/>
                </a:lnTo>
                <a:lnTo>
                  <a:pt x="10680" y="2052"/>
                </a:lnTo>
                <a:lnTo>
                  <a:pt x="6491" y="6491"/>
                </a:lnTo>
                <a:lnTo>
                  <a:pt x="2094" y="10931"/>
                </a:lnTo>
                <a:lnTo>
                  <a:pt x="0" y="16397"/>
                </a:lnTo>
                <a:lnTo>
                  <a:pt x="0" y="29370"/>
                </a:lnTo>
                <a:lnTo>
                  <a:pt x="2094" y="34836"/>
                </a:lnTo>
                <a:lnTo>
                  <a:pt x="6491" y="39276"/>
                </a:lnTo>
                <a:lnTo>
                  <a:pt x="10994" y="43715"/>
                </a:lnTo>
                <a:lnTo>
                  <a:pt x="16125" y="45768"/>
                </a:lnTo>
                <a:lnTo>
                  <a:pt x="29109" y="45768"/>
                </a:lnTo>
                <a:lnTo>
                  <a:pt x="34553" y="43715"/>
                </a:lnTo>
                <a:lnTo>
                  <a:pt x="38637" y="39276"/>
                </a:lnTo>
                <a:lnTo>
                  <a:pt x="43035" y="34836"/>
                </a:lnTo>
                <a:lnTo>
                  <a:pt x="45119" y="29370"/>
                </a:lnTo>
                <a:lnTo>
                  <a:pt x="45119" y="16397"/>
                </a:lnTo>
                <a:lnTo>
                  <a:pt x="43035" y="10931"/>
                </a:lnTo>
                <a:lnTo>
                  <a:pt x="38637" y="6491"/>
                </a:lnTo>
                <a:lnTo>
                  <a:pt x="34553" y="2052"/>
                </a:lnTo>
                <a:lnTo>
                  <a:pt x="2910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4"/>
          <p:cNvSpPr/>
          <p:nvPr/>
        </p:nvSpPr>
        <p:spPr>
          <a:xfrm>
            <a:off x="7462028" y="378591"/>
            <a:ext cx="129900" cy="789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4"/>
          <p:cNvSpPr/>
          <p:nvPr/>
        </p:nvSpPr>
        <p:spPr>
          <a:xfrm>
            <a:off x="7364967" y="350282"/>
            <a:ext cx="84000" cy="1050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4"/>
          <p:cNvSpPr/>
          <p:nvPr/>
        </p:nvSpPr>
        <p:spPr>
          <a:xfrm>
            <a:off x="7304675" y="380539"/>
            <a:ext cx="49406" cy="74732"/>
          </a:xfrm>
          <a:custGeom>
            <a:rect b="b" l="l" r="r" t="t"/>
            <a:pathLst>
              <a:path extrusionOk="0" h="170815" w="108584">
                <a:moveTo>
                  <a:pt x="105546" y="0"/>
                </a:moveTo>
                <a:lnTo>
                  <a:pt x="62511" y="0"/>
                </a:lnTo>
                <a:lnTo>
                  <a:pt x="0" y="84028"/>
                </a:lnTo>
                <a:lnTo>
                  <a:pt x="66186" y="170790"/>
                </a:lnTo>
                <a:lnTo>
                  <a:pt x="108268" y="170790"/>
                </a:lnTo>
                <a:lnTo>
                  <a:pt x="41265" y="83693"/>
                </a:lnTo>
                <a:lnTo>
                  <a:pt x="41988" y="83348"/>
                </a:lnTo>
                <a:lnTo>
                  <a:pt x="1055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4"/>
          <p:cNvSpPr/>
          <p:nvPr/>
        </p:nvSpPr>
        <p:spPr>
          <a:xfrm>
            <a:off x="7295980" y="350140"/>
            <a:ext cx="0" cy="105291"/>
          </a:xfrm>
          <a:custGeom>
            <a:rect b="b" l="l" r="r" t="t"/>
            <a:pathLst>
              <a:path extrusionOk="0" h="240665" w="120000">
                <a:moveTo>
                  <a:pt x="0" y="0"/>
                </a:moveTo>
                <a:lnTo>
                  <a:pt x="0" y="240139"/>
                </a:lnTo>
              </a:path>
            </a:pathLst>
          </a:custGeom>
          <a:noFill/>
          <a:ln cap="flat" cmpd="sng" w="355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"/>
          <p:cNvSpPr/>
          <p:nvPr/>
        </p:nvSpPr>
        <p:spPr>
          <a:xfrm>
            <a:off x="7196756" y="378472"/>
            <a:ext cx="78000" cy="789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4"/>
          <p:cNvSpPr/>
          <p:nvPr/>
        </p:nvSpPr>
        <p:spPr>
          <a:xfrm>
            <a:off x="6996022" y="349028"/>
            <a:ext cx="98100" cy="10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4"/>
          <p:cNvSpPr/>
          <p:nvPr/>
        </p:nvSpPr>
        <p:spPr>
          <a:xfrm>
            <a:off x="7107369" y="378472"/>
            <a:ext cx="78000" cy="7890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4"/>
          <p:cNvSpPr/>
          <p:nvPr/>
        </p:nvSpPr>
        <p:spPr>
          <a:xfrm>
            <a:off x="6850237" y="325191"/>
            <a:ext cx="99390" cy="168354"/>
          </a:xfrm>
          <a:custGeom>
            <a:rect b="b" l="l" r="r" t="t"/>
            <a:pathLst>
              <a:path extrusionOk="0" h="384809" w="218440">
                <a:moveTo>
                  <a:pt x="48061" y="356439"/>
                </a:moveTo>
                <a:lnTo>
                  <a:pt x="39998" y="380805"/>
                </a:lnTo>
                <a:lnTo>
                  <a:pt x="47642" y="383297"/>
                </a:lnTo>
                <a:lnTo>
                  <a:pt x="55705" y="384637"/>
                </a:lnTo>
                <a:lnTo>
                  <a:pt x="64081" y="384637"/>
                </a:lnTo>
                <a:lnTo>
                  <a:pt x="87153" y="381117"/>
                </a:lnTo>
                <a:lnTo>
                  <a:pt x="107422" y="371274"/>
                </a:lnTo>
                <a:lnTo>
                  <a:pt x="120764" y="358994"/>
                </a:lnTo>
                <a:lnTo>
                  <a:pt x="58427" y="358994"/>
                </a:lnTo>
                <a:lnTo>
                  <a:pt x="53087" y="358093"/>
                </a:lnTo>
                <a:lnTo>
                  <a:pt x="48061" y="356439"/>
                </a:lnTo>
                <a:close/>
              </a:path>
              <a:path extrusionOk="0" h="384809" w="218440">
                <a:moveTo>
                  <a:pt x="191947" y="243175"/>
                </a:moveTo>
                <a:lnTo>
                  <a:pt x="146278" y="243175"/>
                </a:lnTo>
                <a:lnTo>
                  <a:pt x="152037" y="245112"/>
                </a:lnTo>
                <a:lnTo>
                  <a:pt x="156225" y="250254"/>
                </a:lnTo>
                <a:lnTo>
                  <a:pt x="159366" y="254023"/>
                </a:lnTo>
                <a:lnTo>
                  <a:pt x="160204" y="258096"/>
                </a:lnTo>
                <a:lnTo>
                  <a:pt x="160204" y="269237"/>
                </a:lnTo>
                <a:lnTo>
                  <a:pt x="137901" y="308053"/>
                </a:lnTo>
                <a:lnTo>
                  <a:pt x="115504" y="314807"/>
                </a:lnTo>
                <a:lnTo>
                  <a:pt x="113190" y="322388"/>
                </a:lnTo>
                <a:lnTo>
                  <a:pt x="106135" y="337044"/>
                </a:lnTo>
                <a:lnTo>
                  <a:pt x="94997" y="348634"/>
                </a:lnTo>
                <a:lnTo>
                  <a:pt x="80678" y="356253"/>
                </a:lnTo>
                <a:lnTo>
                  <a:pt x="64081" y="358994"/>
                </a:lnTo>
                <a:lnTo>
                  <a:pt x="120764" y="358994"/>
                </a:lnTo>
                <a:lnTo>
                  <a:pt x="123821" y="356180"/>
                </a:lnTo>
                <a:lnTo>
                  <a:pt x="135283" y="336911"/>
                </a:lnTo>
                <a:lnTo>
                  <a:pt x="155510" y="327217"/>
                </a:lnTo>
                <a:lnTo>
                  <a:pt x="171526" y="311870"/>
                </a:lnTo>
                <a:lnTo>
                  <a:pt x="182064" y="292124"/>
                </a:lnTo>
                <a:lnTo>
                  <a:pt x="185858" y="269237"/>
                </a:lnTo>
                <a:lnTo>
                  <a:pt x="185753" y="255856"/>
                </a:lnTo>
                <a:lnTo>
                  <a:pt x="183868" y="248976"/>
                </a:lnTo>
                <a:lnTo>
                  <a:pt x="191947" y="243175"/>
                </a:lnTo>
                <a:close/>
              </a:path>
              <a:path extrusionOk="0" h="384809" w="218440">
                <a:moveTo>
                  <a:pt x="84604" y="256421"/>
                </a:moveTo>
                <a:lnTo>
                  <a:pt x="83348" y="256421"/>
                </a:lnTo>
                <a:lnTo>
                  <a:pt x="73332" y="258437"/>
                </a:lnTo>
                <a:lnTo>
                  <a:pt x="65181" y="263934"/>
                </a:lnTo>
                <a:lnTo>
                  <a:pt x="59700" y="272085"/>
                </a:lnTo>
                <a:lnTo>
                  <a:pt x="57694" y="282064"/>
                </a:lnTo>
                <a:lnTo>
                  <a:pt x="59700" y="292048"/>
                </a:lnTo>
                <a:lnTo>
                  <a:pt x="65181" y="300198"/>
                </a:lnTo>
                <a:lnTo>
                  <a:pt x="73332" y="305693"/>
                </a:lnTo>
                <a:lnTo>
                  <a:pt x="83348" y="307707"/>
                </a:lnTo>
                <a:lnTo>
                  <a:pt x="93320" y="305693"/>
                </a:lnTo>
                <a:lnTo>
                  <a:pt x="101475" y="300198"/>
                </a:lnTo>
                <a:lnTo>
                  <a:pt x="106981" y="292048"/>
                </a:lnTo>
                <a:lnTo>
                  <a:pt x="109001" y="282064"/>
                </a:lnTo>
                <a:lnTo>
                  <a:pt x="109001" y="278776"/>
                </a:lnTo>
                <a:lnTo>
                  <a:pt x="108373" y="275625"/>
                </a:lnTo>
                <a:lnTo>
                  <a:pt x="107221" y="272724"/>
                </a:lnTo>
                <a:lnTo>
                  <a:pt x="120035" y="256714"/>
                </a:lnTo>
                <a:lnTo>
                  <a:pt x="87222" y="256714"/>
                </a:lnTo>
                <a:lnTo>
                  <a:pt x="85861" y="256526"/>
                </a:lnTo>
                <a:lnTo>
                  <a:pt x="84604" y="256421"/>
                </a:lnTo>
                <a:close/>
              </a:path>
              <a:path extrusionOk="0" h="384809" w="218440">
                <a:moveTo>
                  <a:pt x="145744" y="218204"/>
                </a:moveTo>
                <a:lnTo>
                  <a:pt x="109518" y="230402"/>
                </a:lnTo>
                <a:lnTo>
                  <a:pt x="87222" y="256714"/>
                </a:lnTo>
                <a:lnTo>
                  <a:pt x="120035" y="256714"/>
                </a:lnTo>
                <a:lnTo>
                  <a:pt x="126907" y="248128"/>
                </a:lnTo>
                <a:lnTo>
                  <a:pt x="133608" y="244537"/>
                </a:lnTo>
                <a:lnTo>
                  <a:pt x="146278" y="243175"/>
                </a:lnTo>
                <a:lnTo>
                  <a:pt x="191947" y="243175"/>
                </a:lnTo>
                <a:lnTo>
                  <a:pt x="197711" y="239037"/>
                </a:lnTo>
                <a:lnTo>
                  <a:pt x="207131" y="227459"/>
                </a:lnTo>
                <a:lnTo>
                  <a:pt x="169534" y="227459"/>
                </a:lnTo>
                <a:lnTo>
                  <a:pt x="162050" y="222662"/>
                </a:lnTo>
                <a:lnTo>
                  <a:pt x="154045" y="219609"/>
                </a:lnTo>
                <a:lnTo>
                  <a:pt x="145744" y="218204"/>
                </a:lnTo>
                <a:close/>
              </a:path>
              <a:path extrusionOk="0" h="384809" w="218440">
                <a:moveTo>
                  <a:pt x="207131" y="157178"/>
                </a:moveTo>
                <a:lnTo>
                  <a:pt x="169534" y="157178"/>
                </a:lnTo>
                <a:lnTo>
                  <a:pt x="178734" y="163000"/>
                </a:lnTo>
                <a:lnTo>
                  <a:pt x="185917" y="171132"/>
                </a:lnTo>
                <a:lnTo>
                  <a:pt x="190588" y="181072"/>
                </a:lnTo>
                <a:lnTo>
                  <a:pt x="192255" y="192318"/>
                </a:lnTo>
                <a:lnTo>
                  <a:pt x="190588" y="203563"/>
                </a:lnTo>
                <a:lnTo>
                  <a:pt x="185917" y="213501"/>
                </a:lnTo>
                <a:lnTo>
                  <a:pt x="178734" y="221632"/>
                </a:lnTo>
                <a:lnTo>
                  <a:pt x="169534" y="227459"/>
                </a:lnTo>
                <a:lnTo>
                  <a:pt x="207131" y="227459"/>
                </a:lnTo>
                <a:lnTo>
                  <a:pt x="208462" y="225822"/>
                </a:lnTo>
                <a:lnTo>
                  <a:pt x="215423" y="210021"/>
                </a:lnTo>
                <a:lnTo>
                  <a:pt x="217899" y="192318"/>
                </a:lnTo>
                <a:lnTo>
                  <a:pt x="215423" y="174616"/>
                </a:lnTo>
                <a:lnTo>
                  <a:pt x="208462" y="158814"/>
                </a:lnTo>
                <a:lnTo>
                  <a:pt x="207131" y="157178"/>
                </a:lnTo>
                <a:close/>
              </a:path>
              <a:path extrusionOk="0" h="384809" w="218440">
                <a:moveTo>
                  <a:pt x="64081" y="0"/>
                </a:moveTo>
                <a:lnTo>
                  <a:pt x="25591" y="13428"/>
                </a:lnTo>
                <a:lnTo>
                  <a:pt x="3939" y="50107"/>
                </a:lnTo>
                <a:lnTo>
                  <a:pt x="0" y="83327"/>
                </a:lnTo>
                <a:lnTo>
                  <a:pt x="0" y="110216"/>
                </a:lnTo>
                <a:lnTo>
                  <a:pt x="14030" y="150267"/>
                </a:lnTo>
                <a:lnTo>
                  <a:pt x="40208" y="182978"/>
                </a:lnTo>
                <a:lnTo>
                  <a:pt x="39056" y="185868"/>
                </a:lnTo>
                <a:lnTo>
                  <a:pt x="38428" y="189020"/>
                </a:lnTo>
                <a:lnTo>
                  <a:pt x="38428" y="192318"/>
                </a:lnTo>
                <a:lnTo>
                  <a:pt x="40448" y="202297"/>
                </a:lnTo>
                <a:lnTo>
                  <a:pt x="45954" y="210449"/>
                </a:lnTo>
                <a:lnTo>
                  <a:pt x="54109" y="215945"/>
                </a:lnTo>
                <a:lnTo>
                  <a:pt x="64081" y="217961"/>
                </a:lnTo>
                <a:lnTo>
                  <a:pt x="74053" y="215945"/>
                </a:lnTo>
                <a:lnTo>
                  <a:pt x="82209" y="210449"/>
                </a:lnTo>
                <a:lnTo>
                  <a:pt x="87714" y="202297"/>
                </a:lnTo>
                <a:lnTo>
                  <a:pt x="89735" y="192318"/>
                </a:lnTo>
                <a:lnTo>
                  <a:pt x="87714" y="182335"/>
                </a:lnTo>
                <a:lnTo>
                  <a:pt x="82209" y="174184"/>
                </a:lnTo>
                <a:lnTo>
                  <a:pt x="74053" y="168690"/>
                </a:lnTo>
                <a:lnTo>
                  <a:pt x="65481" y="166958"/>
                </a:lnTo>
                <a:lnTo>
                  <a:pt x="60207" y="166958"/>
                </a:lnTo>
                <a:lnTo>
                  <a:pt x="34030" y="134247"/>
                </a:lnTo>
                <a:lnTo>
                  <a:pt x="30396" y="128781"/>
                </a:lnTo>
                <a:lnTo>
                  <a:pt x="27800" y="122950"/>
                </a:lnTo>
                <a:lnTo>
                  <a:pt x="26196" y="116696"/>
                </a:lnTo>
                <a:lnTo>
                  <a:pt x="25653" y="110216"/>
                </a:lnTo>
                <a:lnTo>
                  <a:pt x="25653" y="83327"/>
                </a:lnTo>
                <a:lnTo>
                  <a:pt x="36752" y="38826"/>
                </a:lnTo>
                <a:lnTo>
                  <a:pt x="64081" y="25643"/>
                </a:lnTo>
                <a:lnTo>
                  <a:pt x="120764" y="25643"/>
                </a:lnTo>
                <a:lnTo>
                  <a:pt x="107422" y="13363"/>
                </a:lnTo>
                <a:lnTo>
                  <a:pt x="87153" y="3519"/>
                </a:lnTo>
                <a:lnTo>
                  <a:pt x="64081" y="0"/>
                </a:lnTo>
                <a:close/>
              </a:path>
              <a:path extrusionOk="0" h="384809" w="218440">
                <a:moveTo>
                  <a:pt x="64081" y="166675"/>
                </a:moveTo>
                <a:lnTo>
                  <a:pt x="62720" y="166675"/>
                </a:lnTo>
                <a:lnTo>
                  <a:pt x="61464" y="166769"/>
                </a:lnTo>
                <a:lnTo>
                  <a:pt x="60207" y="166958"/>
                </a:lnTo>
                <a:lnTo>
                  <a:pt x="65481" y="166958"/>
                </a:lnTo>
                <a:lnTo>
                  <a:pt x="64081" y="166675"/>
                </a:lnTo>
                <a:close/>
              </a:path>
              <a:path extrusionOk="0" h="384809" w="218440">
                <a:moveTo>
                  <a:pt x="120043" y="127922"/>
                </a:moveTo>
                <a:lnTo>
                  <a:pt x="87222" y="127922"/>
                </a:lnTo>
                <a:lnTo>
                  <a:pt x="102195" y="146759"/>
                </a:lnTo>
                <a:lnTo>
                  <a:pt x="137378" y="166288"/>
                </a:lnTo>
                <a:lnTo>
                  <a:pt x="145744" y="166432"/>
                </a:lnTo>
                <a:lnTo>
                  <a:pt x="154045" y="165027"/>
                </a:lnTo>
                <a:lnTo>
                  <a:pt x="162050" y="161975"/>
                </a:lnTo>
                <a:lnTo>
                  <a:pt x="169534" y="157178"/>
                </a:lnTo>
                <a:lnTo>
                  <a:pt x="207131" y="157178"/>
                </a:lnTo>
                <a:lnTo>
                  <a:pt x="197711" y="145600"/>
                </a:lnTo>
                <a:lnTo>
                  <a:pt x="191933" y="141451"/>
                </a:lnTo>
                <a:lnTo>
                  <a:pt x="146278" y="141451"/>
                </a:lnTo>
                <a:lnTo>
                  <a:pt x="133608" y="140100"/>
                </a:lnTo>
                <a:lnTo>
                  <a:pt x="126907" y="136498"/>
                </a:lnTo>
                <a:lnTo>
                  <a:pt x="120043" y="127922"/>
                </a:lnTo>
                <a:close/>
              </a:path>
              <a:path extrusionOk="0" h="384809" w="218440">
                <a:moveTo>
                  <a:pt x="120764" y="25643"/>
                </a:moveTo>
                <a:lnTo>
                  <a:pt x="64081" y="25643"/>
                </a:lnTo>
                <a:lnTo>
                  <a:pt x="80678" y="28382"/>
                </a:lnTo>
                <a:lnTo>
                  <a:pt x="94997" y="35998"/>
                </a:lnTo>
                <a:lnTo>
                  <a:pt x="106135" y="47588"/>
                </a:lnTo>
                <a:lnTo>
                  <a:pt x="113190" y="62249"/>
                </a:lnTo>
                <a:lnTo>
                  <a:pt x="115504" y="69819"/>
                </a:lnTo>
                <a:lnTo>
                  <a:pt x="123242" y="71202"/>
                </a:lnTo>
                <a:lnTo>
                  <a:pt x="137901" y="76579"/>
                </a:lnTo>
                <a:lnTo>
                  <a:pt x="149619" y="86420"/>
                </a:lnTo>
                <a:lnTo>
                  <a:pt x="157390" y="99698"/>
                </a:lnTo>
                <a:lnTo>
                  <a:pt x="160204" y="115389"/>
                </a:lnTo>
                <a:lnTo>
                  <a:pt x="160204" y="126530"/>
                </a:lnTo>
                <a:lnTo>
                  <a:pt x="159366" y="130613"/>
                </a:lnTo>
                <a:lnTo>
                  <a:pt x="156225" y="134372"/>
                </a:lnTo>
                <a:lnTo>
                  <a:pt x="152037" y="139524"/>
                </a:lnTo>
                <a:lnTo>
                  <a:pt x="146278" y="141451"/>
                </a:lnTo>
                <a:lnTo>
                  <a:pt x="191933" y="141451"/>
                </a:lnTo>
                <a:lnTo>
                  <a:pt x="183868" y="135660"/>
                </a:lnTo>
                <a:lnTo>
                  <a:pt x="185736" y="128844"/>
                </a:lnTo>
                <a:lnTo>
                  <a:pt x="171526" y="72762"/>
                </a:lnTo>
                <a:lnTo>
                  <a:pt x="135283" y="47726"/>
                </a:lnTo>
                <a:lnTo>
                  <a:pt x="123821" y="28456"/>
                </a:lnTo>
                <a:lnTo>
                  <a:pt x="120764" y="25643"/>
                </a:lnTo>
                <a:close/>
              </a:path>
              <a:path extrusionOk="0" h="384809" w="218440">
                <a:moveTo>
                  <a:pt x="83348" y="76919"/>
                </a:moveTo>
                <a:lnTo>
                  <a:pt x="73332" y="78935"/>
                </a:lnTo>
                <a:lnTo>
                  <a:pt x="65181" y="84431"/>
                </a:lnTo>
                <a:lnTo>
                  <a:pt x="59700" y="92583"/>
                </a:lnTo>
                <a:lnTo>
                  <a:pt x="57694" y="102562"/>
                </a:lnTo>
                <a:lnTo>
                  <a:pt x="59700" y="112547"/>
                </a:lnTo>
                <a:lnTo>
                  <a:pt x="65181" y="120701"/>
                </a:lnTo>
                <a:lnTo>
                  <a:pt x="73332" y="126199"/>
                </a:lnTo>
                <a:lnTo>
                  <a:pt x="83348" y="128215"/>
                </a:lnTo>
                <a:lnTo>
                  <a:pt x="84604" y="128215"/>
                </a:lnTo>
                <a:lnTo>
                  <a:pt x="85965" y="128111"/>
                </a:lnTo>
                <a:lnTo>
                  <a:pt x="87222" y="127922"/>
                </a:lnTo>
                <a:lnTo>
                  <a:pt x="120043" y="127922"/>
                </a:lnTo>
                <a:lnTo>
                  <a:pt x="107221" y="111902"/>
                </a:lnTo>
                <a:lnTo>
                  <a:pt x="108373" y="109012"/>
                </a:lnTo>
                <a:lnTo>
                  <a:pt x="109001" y="105860"/>
                </a:lnTo>
                <a:lnTo>
                  <a:pt x="109001" y="102562"/>
                </a:lnTo>
                <a:lnTo>
                  <a:pt x="106981" y="92583"/>
                </a:lnTo>
                <a:lnTo>
                  <a:pt x="101475" y="84431"/>
                </a:lnTo>
                <a:lnTo>
                  <a:pt x="93320" y="78935"/>
                </a:lnTo>
                <a:lnTo>
                  <a:pt x="83348" y="7691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4"/>
          <p:cNvSpPr/>
          <p:nvPr/>
        </p:nvSpPr>
        <p:spPr>
          <a:xfrm>
            <a:off x="6762750" y="325187"/>
            <a:ext cx="99390" cy="168354"/>
          </a:xfrm>
          <a:custGeom>
            <a:rect b="b" l="l" r="r" t="t"/>
            <a:pathLst>
              <a:path extrusionOk="0" h="384809" w="218440">
                <a:moveTo>
                  <a:pt x="162194" y="0"/>
                </a:moveTo>
                <a:lnTo>
                  <a:pt x="153806" y="0"/>
                </a:lnTo>
                <a:lnTo>
                  <a:pt x="130747" y="3519"/>
                </a:lnTo>
                <a:lnTo>
                  <a:pt x="110492" y="13363"/>
                </a:lnTo>
                <a:lnTo>
                  <a:pt x="94123" y="28456"/>
                </a:lnTo>
                <a:lnTo>
                  <a:pt x="82719" y="47726"/>
                </a:lnTo>
                <a:lnTo>
                  <a:pt x="62432" y="57421"/>
                </a:lnTo>
                <a:lnTo>
                  <a:pt x="46386" y="72771"/>
                </a:lnTo>
                <a:lnTo>
                  <a:pt x="35836" y="92517"/>
                </a:lnTo>
                <a:lnTo>
                  <a:pt x="32040" y="115399"/>
                </a:lnTo>
                <a:lnTo>
                  <a:pt x="32145" y="128781"/>
                </a:lnTo>
                <a:lnTo>
                  <a:pt x="34135" y="135671"/>
                </a:lnTo>
                <a:lnTo>
                  <a:pt x="20231" y="145604"/>
                </a:lnTo>
                <a:lnTo>
                  <a:pt x="9449" y="158815"/>
                </a:lnTo>
                <a:lnTo>
                  <a:pt x="2477" y="174616"/>
                </a:lnTo>
                <a:lnTo>
                  <a:pt x="0" y="192318"/>
                </a:lnTo>
                <a:lnTo>
                  <a:pt x="2477" y="210025"/>
                </a:lnTo>
                <a:lnTo>
                  <a:pt x="9449" y="225826"/>
                </a:lnTo>
                <a:lnTo>
                  <a:pt x="20231" y="239038"/>
                </a:lnTo>
                <a:lnTo>
                  <a:pt x="34135" y="248976"/>
                </a:lnTo>
                <a:lnTo>
                  <a:pt x="32162" y="255797"/>
                </a:lnTo>
                <a:lnTo>
                  <a:pt x="46386" y="311880"/>
                </a:lnTo>
                <a:lnTo>
                  <a:pt x="82719" y="336921"/>
                </a:lnTo>
                <a:lnTo>
                  <a:pt x="94123" y="356191"/>
                </a:lnTo>
                <a:lnTo>
                  <a:pt x="110492" y="371284"/>
                </a:lnTo>
                <a:lnTo>
                  <a:pt x="130747" y="381128"/>
                </a:lnTo>
                <a:lnTo>
                  <a:pt x="153806" y="384647"/>
                </a:lnTo>
                <a:lnTo>
                  <a:pt x="168109" y="383128"/>
                </a:lnTo>
                <a:lnTo>
                  <a:pt x="181023" y="378621"/>
                </a:lnTo>
                <a:lnTo>
                  <a:pt x="192347" y="371210"/>
                </a:lnTo>
                <a:lnTo>
                  <a:pt x="201878" y="360973"/>
                </a:lnTo>
                <a:lnTo>
                  <a:pt x="203027" y="359004"/>
                </a:lnTo>
                <a:lnTo>
                  <a:pt x="153806" y="359004"/>
                </a:lnTo>
                <a:lnTo>
                  <a:pt x="137260" y="356263"/>
                </a:lnTo>
                <a:lnTo>
                  <a:pt x="122939" y="348645"/>
                </a:lnTo>
                <a:lnTo>
                  <a:pt x="111778" y="337054"/>
                </a:lnTo>
                <a:lnTo>
                  <a:pt x="104708" y="322398"/>
                </a:lnTo>
                <a:lnTo>
                  <a:pt x="102405" y="314817"/>
                </a:lnTo>
                <a:lnTo>
                  <a:pt x="94656" y="313435"/>
                </a:lnTo>
                <a:lnTo>
                  <a:pt x="80002" y="308062"/>
                </a:lnTo>
                <a:lnTo>
                  <a:pt x="68283" y="298221"/>
                </a:lnTo>
                <a:lnTo>
                  <a:pt x="60510" y="284940"/>
                </a:lnTo>
                <a:lnTo>
                  <a:pt x="57694" y="269248"/>
                </a:lnTo>
                <a:lnTo>
                  <a:pt x="57694" y="258107"/>
                </a:lnTo>
                <a:lnTo>
                  <a:pt x="58532" y="254023"/>
                </a:lnTo>
                <a:lnTo>
                  <a:pt x="61673" y="250264"/>
                </a:lnTo>
                <a:lnTo>
                  <a:pt x="65861" y="245112"/>
                </a:lnTo>
                <a:lnTo>
                  <a:pt x="71620" y="243186"/>
                </a:lnTo>
                <a:lnTo>
                  <a:pt x="119952" y="243186"/>
                </a:lnTo>
                <a:lnTo>
                  <a:pt x="115703" y="237877"/>
                </a:lnTo>
                <a:lnTo>
                  <a:pt x="108394" y="230407"/>
                </a:lnTo>
                <a:lnTo>
                  <a:pt x="104111" y="227459"/>
                </a:lnTo>
                <a:lnTo>
                  <a:pt x="48375" y="227459"/>
                </a:lnTo>
                <a:lnTo>
                  <a:pt x="39170" y="221638"/>
                </a:lnTo>
                <a:lnTo>
                  <a:pt x="31988" y="213509"/>
                </a:lnTo>
                <a:lnTo>
                  <a:pt x="27319" y="203569"/>
                </a:lnTo>
                <a:lnTo>
                  <a:pt x="25653" y="192318"/>
                </a:lnTo>
                <a:lnTo>
                  <a:pt x="27319" y="181073"/>
                </a:lnTo>
                <a:lnTo>
                  <a:pt x="31988" y="171136"/>
                </a:lnTo>
                <a:lnTo>
                  <a:pt x="39170" y="163004"/>
                </a:lnTo>
                <a:lnTo>
                  <a:pt x="48375" y="157178"/>
                </a:lnTo>
                <a:lnTo>
                  <a:pt x="104123" y="157178"/>
                </a:lnTo>
                <a:lnTo>
                  <a:pt x="108394" y="154239"/>
                </a:lnTo>
                <a:lnTo>
                  <a:pt x="115703" y="146770"/>
                </a:lnTo>
                <a:lnTo>
                  <a:pt x="119950" y="141461"/>
                </a:lnTo>
                <a:lnTo>
                  <a:pt x="71620" y="141461"/>
                </a:lnTo>
                <a:lnTo>
                  <a:pt x="65861" y="139535"/>
                </a:lnTo>
                <a:lnTo>
                  <a:pt x="61673" y="134383"/>
                </a:lnTo>
                <a:lnTo>
                  <a:pt x="58532" y="130613"/>
                </a:lnTo>
                <a:lnTo>
                  <a:pt x="57694" y="126540"/>
                </a:lnTo>
                <a:lnTo>
                  <a:pt x="57694" y="115399"/>
                </a:lnTo>
                <a:lnTo>
                  <a:pt x="60510" y="99703"/>
                </a:lnTo>
                <a:lnTo>
                  <a:pt x="68283" y="86422"/>
                </a:lnTo>
                <a:lnTo>
                  <a:pt x="80002" y="76583"/>
                </a:lnTo>
                <a:lnTo>
                  <a:pt x="94656" y="71212"/>
                </a:lnTo>
                <a:lnTo>
                  <a:pt x="102405" y="69830"/>
                </a:lnTo>
                <a:lnTo>
                  <a:pt x="104708" y="62249"/>
                </a:lnTo>
                <a:lnTo>
                  <a:pt x="111778" y="47593"/>
                </a:lnTo>
                <a:lnTo>
                  <a:pt x="122939" y="36002"/>
                </a:lnTo>
                <a:lnTo>
                  <a:pt x="137260" y="28384"/>
                </a:lnTo>
                <a:lnTo>
                  <a:pt x="153806" y="25643"/>
                </a:lnTo>
                <a:lnTo>
                  <a:pt x="170776" y="25643"/>
                </a:lnTo>
                <a:lnTo>
                  <a:pt x="177900" y="3832"/>
                </a:lnTo>
                <a:lnTo>
                  <a:pt x="170350" y="1350"/>
                </a:lnTo>
                <a:lnTo>
                  <a:pt x="162194" y="0"/>
                </a:lnTo>
                <a:close/>
              </a:path>
              <a:path extrusionOk="0" h="384809" w="218440">
                <a:moveTo>
                  <a:pt x="190564" y="217679"/>
                </a:moveTo>
                <a:lnTo>
                  <a:pt x="157691" y="217679"/>
                </a:lnTo>
                <a:lnTo>
                  <a:pt x="183868" y="250390"/>
                </a:lnTo>
                <a:lnTo>
                  <a:pt x="187517" y="255856"/>
                </a:lnTo>
                <a:lnTo>
                  <a:pt x="190151" y="261690"/>
                </a:lnTo>
                <a:lnTo>
                  <a:pt x="191790" y="267942"/>
                </a:lnTo>
                <a:lnTo>
                  <a:pt x="192350" y="274420"/>
                </a:lnTo>
                <a:lnTo>
                  <a:pt x="192350" y="301310"/>
                </a:lnTo>
                <a:lnTo>
                  <a:pt x="181146" y="345811"/>
                </a:lnTo>
                <a:lnTo>
                  <a:pt x="153806" y="359004"/>
                </a:lnTo>
                <a:lnTo>
                  <a:pt x="203027" y="359004"/>
                </a:lnTo>
                <a:lnTo>
                  <a:pt x="209059" y="348645"/>
                </a:lnTo>
                <a:lnTo>
                  <a:pt x="214064" y="334534"/>
                </a:lnTo>
                <a:lnTo>
                  <a:pt x="217030" y="318663"/>
                </a:lnTo>
                <a:lnTo>
                  <a:pt x="218003" y="301310"/>
                </a:lnTo>
                <a:lnTo>
                  <a:pt x="218003" y="274420"/>
                </a:lnTo>
                <a:lnTo>
                  <a:pt x="217076" y="263621"/>
                </a:lnTo>
                <a:lnTo>
                  <a:pt x="214352" y="253201"/>
                </a:lnTo>
                <a:lnTo>
                  <a:pt x="209919" y="243378"/>
                </a:lnTo>
                <a:lnTo>
                  <a:pt x="203868" y="234369"/>
                </a:lnTo>
                <a:lnTo>
                  <a:pt x="190564" y="217679"/>
                </a:lnTo>
                <a:close/>
              </a:path>
              <a:path extrusionOk="0" h="384809" w="218440">
                <a:moveTo>
                  <a:pt x="119952" y="243186"/>
                </a:moveTo>
                <a:lnTo>
                  <a:pt x="71620" y="243186"/>
                </a:lnTo>
                <a:lnTo>
                  <a:pt x="84290" y="244547"/>
                </a:lnTo>
                <a:lnTo>
                  <a:pt x="91096" y="248139"/>
                </a:lnTo>
                <a:lnTo>
                  <a:pt x="110781" y="272735"/>
                </a:lnTo>
                <a:lnTo>
                  <a:pt x="109630" y="275625"/>
                </a:lnTo>
                <a:lnTo>
                  <a:pt x="109001" y="278776"/>
                </a:lnTo>
                <a:lnTo>
                  <a:pt x="109001" y="282075"/>
                </a:lnTo>
                <a:lnTo>
                  <a:pt x="111007" y="292054"/>
                </a:lnTo>
                <a:lnTo>
                  <a:pt x="116488" y="300205"/>
                </a:lnTo>
                <a:lnTo>
                  <a:pt x="124639" y="305702"/>
                </a:lnTo>
                <a:lnTo>
                  <a:pt x="134655" y="307718"/>
                </a:lnTo>
                <a:lnTo>
                  <a:pt x="144627" y="305702"/>
                </a:lnTo>
                <a:lnTo>
                  <a:pt x="152783" y="300205"/>
                </a:lnTo>
                <a:lnTo>
                  <a:pt x="158288" y="292054"/>
                </a:lnTo>
                <a:lnTo>
                  <a:pt x="160309" y="282075"/>
                </a:lnTo>
                <a:lnTo>
                  <a:pt x="158288" y="272091"/>
                </a:lnTo>
                <a:lnTo>
                  <a:pt x="152783" y="263940"/>
                </a:lnTo>
                <a:lnTo>
                  <a:pt x="144627" y="258446"/>
                </a:lnTo>
                <a:lnTo>
                  <a:pt x="136055" y="256714"/>
                </a:lnTo>
                <a:lnTo>
                  <a:pt x="130781" y="256714"/>
                </a:lnTo>
                <a:lnTo>
                  <a:pt x="119952" y="243186"/>
                </a:lnTo>
                <a:close/>
              </a:path>
              <a:path extrusionOk="0" h="384809" w="218440">
                <a:moveTo>
                  <a:pt x="134655" y="256431"/>
                </a:moveTo>
                <a:lnTo>
                  <a:pt x="133294" y="256431"/>
                </a:lnTo>
                <a:lnTo>
                  <a:pt x="132037" y="256526"/>
                </a:lnTo>
                <a:lnTo>
                  <a:pt x="130781" y="256714"/>
                </a:lnTo>
                <a:lnTo>
                  <a:pt x="136055" y="256714"/>
                </a:lnTo>
                <a:lnTo>
                  <a:pt x="134655" y="256431"/>
                </a:lnTo>
                <a:close/>
              </a:path>
              <a:path extrusionOk="0" h="384809" w="218440">
                <a:moveTo>
                  <a:pt x="72151" y="218206"/>
                </a:moveTo>
                <a:lnTo>
                  <a:pt x="63858" y="219613"/>
                </a:lnTo>
                <a:lnTo>
                  <a:pt x="55857" y="222666"/>
                </a:lnTo>
                <a:lnTo>
                  <a:pt x="48375" y="227459"/>
                </a:lnTo>
                <a:lnTo>
                  <a:pt x="104111" y="227459"/>
                </a:lnTo>
                <a:lnTo>
                  <a:pt x="99877" y="224544"/>
                </a:lnTo>
                <a:lnTo>
                  <a:pt x="90475" y="220465"/>
                </a:lnTo>
                <a:lnTo>
                  <a:pt x="80510" y="218349"/>
                </a:lnTo>
                <a:lnTo>
                  <a:pt x="72151" y="218206"/>
                </a:lnTo>
                <a:close/>
              </a:path>
              <a:path extrusionOk="0" h="384809" w="218440">
                <a:moveTo>
                  <a:pt x="153806" y="166675"/>
                </a:moveTo>
                <a:lnTo>
                  <a:pt x="143841" y="168691"/>
                </a:lnTo>
                <a:lnTo>
                  <a:pt x="135688" y="174188"/>
                </a:lnTo>
                <a:lnTo>
                  <a:pt x="130184" y="182339"/>
                </a:lnTo>
                <a:lnTo>
                  <a:pt x="128163" y="192318"/>
                </a:lnTo>
                <a:lnTo>
                  <a:pt x="130184" y="202303"/>
                </a:lnTo>
                <a:lnTo>
                  <a:pt x="135688" y="210458"/>
                </a:lnTo>
                <a:lnTo>
                  <a:pt x="143841" y="215956"/>
                </a:lnTo>
                <a:lnTo>
                  <a:pt x="153806" y="217972"/>
                </a:lnTo>
                <a:lnTo>
                  <a:pt x="155178" y="217972"/>
                </a:lnTo>
                <a:lnTo>
                  <a:pt x="156424" y="217867"/>
                </a:lnTo>
                <a:lnTo>
                  <a:pt x="157691" y="217679"/>
                </a:lnTo>
                <a:lnTo>
                  <a:pt x="190564" y="217679"/>
                </a:lnTo>
                <a:lnTo>
                  <a:pt x="177795" y="201658"/>
                </a:lnTo>
                <a:lnTo>
                  <a:pt x="178842" y="198768"/>
                </a:lnTo>
                <a:lnTo>
                  <a:pt x="179470" y="195617"/>
                </a:lnTo>
                <a:lnTo>
                  <a:pt x="179470" y="192318"/>
                </a:lnTo>
                <a:lnTo>
                  <a:pt x="177464" y="182339"/>
                </a:lnTo>
                <a:lnTo>
                  <a:pt x="171982" y="174188"/>
                </a:lnTo>
                <a:lnTo>
                  <a:pt x="163828" y="168691"/>
                </a:lnTo>
                <a:lnTo>
                  <a:pt x="153806" y="166675"/>
                </a:lnTo>
                <a:close/>
              </a:path>
              <a:path extrusionOk="0" h="384809" w="218440">
                <a:moveTo>
                  <a:pt x="104123" y="157178"/>
                </a:moveTo>
                <a:lnTo>
                  <a:pt x="48375" y="157178"/>
                </a:lnTo>
                <a:lnTo>
                  <a:pt x="55857" y="161976"/>
                </a:lnTo>
                <a:lnTo>
                  <a:pt x="63858" y="165032"/>
                </a:lnTo>
                <a:lnTo>
                  <a:pt x="72151" y="166441"/>
                </a:lnTo>
                <a:lnTo>
                  <a:pt x="80510" y="166298"/>
                </a:lnTo>
                <a:lnTo>
                  <a:pt x="90475" y="164177"/>
                </a:lnTo>
                <a:lnTo>
                  <a:pt x="99877" y="160099"/>
                </a:lnTo>
                <a:lnTo>
                  <a:pt x="104123" y="157178"/>
                </a:lnTo>
                <a:close/>
              </a:path>
              <a:path extrusionOk="0" h="384809" w="218440">
                <a:moveTo>
                  <a:pt x="134655" y="76929"/>
                </a:moveTo>
                <a:lnTo>
                  <a:pt x="124639" y="78944"/>
                </a:lnTo>
                <a:lnTo>
                  <a:pt x="116488" y="84438"/>
                </a:lnTo>
                <a:lnTo>
                  <a:pt x="111007" y="92589"/>
                </a:lnTo>
                <a:lnTo>
                  <a:pt x="109001" y="102572"/>
                </a:lnTo>
                <a:lnTo>
                  <a:pt x="109001" y="105860"/>
                </a:lnTo>
                <a:lnTo>
                  <a:pt x="109630" y="109022"/>
                </a:lnTo>
                <a:lnTo>
                  <a:pt x="110781" y="111912"/>
                </a:lnTo>
                <a:lnTo>
                  <a:pt x="91096" y="136508"/>
                </a:lnTo>
                <a:lnTo>
                  <a:pt x="84290" y="140100"/>
                </a:lnTo>
                <a:lnTo>
                  <a:pt x="71620" y="141461"/>
                </a:lnTo>
                <a:lnTo>
                  <a:pt x="119950" y="141461"/>
                </a:lnTo>
                <a:lnTo>
                  <a:pt x="130781" y="127922"/>
                </a:lnTo>
                <a:lnTo>
                  <a:pt x="136106" y="127922"/>
                </a:lnTo>
                <a:lnTo>
                  <a:pt x="144627" y="126201"/>
                </a:lnTo>
                <a:lnTo>
                  <a:pt x="152783" y="120707"/>
                </a:lnTo>
                <a:lnTo>
                  <a:pt x="158288" y="112556"/>
                </a:lnTo>
                <a:lnTo>
                  <a:pt x="160309" y="102572"/>
                </a:lnTo>
                <a:lnTo>
                  <a:pt x="158288" y="92589"/>
                </a:lnTo>
                <a:lnTo>
                  <a:pt x="152783" y="84438"/>
                </a:lnTo>
                <a:lnTo>
                  <a:pt x="144627" y="78944"/>
                </a:lnTo>
                <a:lnTo>
                  <a:pt x="134655" y="76929"/>
                </a:lnTo>
                <a:close/>
              </a:path>
              <a:path extrusionOk="0" h="384809" w="218440">
                <a:moveTo>
                  <a:pt x="136106" y="127922"/>
                </a:moveTo>
                <a:lnTo>
                  <a:pt x="130781" y="127922"/>
                </a:lnTo>
                <a:lnTo>
                  <a:pt x="132037" y="128111"/>
                </a:lnTo>
                <a:lnTo>
                  <a:pt x="133294" y="128215"/>
                </a:lnTo>
                <a:lnTo>
                  <a:pt x="134655" y="128215"/>
                </a:lnTo>
                <a:lnTo>
                  <a:pt x="136106" y="127922"/>
                </a:lnTo>
                <a:close/>
              </a:path>
              <a:path extrusionOk="0" h="384809" w="218440">
                <a:moveTo>
                  <a:pt x="170776" y="25643"/>
                </a:moveTo>
                <a:lnTo>
                  <a:pt x="159471" y="25643"/>
                </a:lnTo>
                <a:lnTo>
                  <a:pt x="164916" y="26543"/>
                </a:lnTo>
                <a:lnTo>
                  <a:pt x="169942" y="28198"/>
                </a:lnTo>
                <a:lnTo>
                  <a:pt x="170776" y="25643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4"/>
          <p:cNvSpPr/>
          <p:nvPr/>
        </p:nvSpPr>
        <p:spPr>
          <a:xfrm>
            <a:off x="8617457" y="483363"/>
            <a:ext cx="48000" cy="6030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4"/>
          <p:cNvSpPr/>
          <p:nvPr/>
        </p:nvSpPr>
        <p:spPr>
          <a:xfrm>
            <a:off x="8477679" y="483363"/>
            <a:ext cx="129600" cy="46200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4"/>
          <p:cNvSpPr/>
          <p:nvPr/>
        </p:nvSpPr>
        <p:spPr>
          <a:xfrm>
            <a:off x="8419571" y="483363"/>
            <a:ext cx="48000" cy="65700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"/>
          <p:cNvSpPr/>
          <p:nvPr/>
        </p:nvSpPr>
        <p:spPr>
          <a:xfrm>
            <a:off x="8587502" y="380557"/>
            <a:ext cx="72000" cy="76800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4"/>
          <p:cNvSpPr/>
          <p:nvPr/>
        </p:nvSpPr>
        <p:spPr>
          <a:xfrm>
            <a:off x="8527970" y="380557"/>
            <a:ext cx="48600" cy="75000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4"/>
          <p:cNvSpPr/>
          <p:nvPr/>
        </p:nvSpPr>
        <p:spPr>
          <a:xfrm>
            <a:off x="8490585" y="436432"/>
            <a:ext cx="21958" cy="21113"/>
          </a:xfrm>
          <a:custGeom>
            <a:rect b="b" l="l" r="r" t="t"/>
            <a:pathLst>
              <a:path extrusionOk="0" h="48259" w="48259">
                <a:moveTo>
                  <a:pt x="23873" y="0"/>
                </a:moveTo>
                <a:lnTo>
                  <a:pt x="14577" y="1877"/>
                </a:lnTo>
                <a:lnTo>
                  <a:pt x="6989" y="7003"/>
                </a:lnTo>
                <a:lnTo>
                  <a:pt x="1874" y="14617"/>
                </a:lnTo>
                <a:lnTo>
                  <a:pt x="0" y="23957"/>
                </a:lnTo>
                <a:lnTo>
                  <a:pt x="1874" y="33301"/>
                </a:lnTo>
                <a:lnTo>
                  <a:pt x="6989" y="40914"/>
                </a:lnTo>
                <a:lnTo>
                  <a:pt x="14577" y="46038"/>
                </a:lnTo>
                <a:lnTo>
                  <a:pt x="23873" y="47914"/>
                </a:lnTo>
                <a:lnTo>
                  <a:pt x="33246" y="46038"/>
                </a:lnTo>
                <a:lnTo>
                  <a:pt x="40901" y="40914"/>
                </a:lnTo>
                <a:lnTo>
                  <a:pt x="46063" y="33301"/>
                </a:lnTo>
                <a:lnTo>
                  <a:pt x="47956" y="23957"/>
                </a:lnTo>
                <a:lnTo>
                  <a:pt x="46063" y="14617"/>
                </a:lnTo>
                <a:lnTo>
                  <a:pt x="40901" y="7003"/>
                </a:lnTo>
                <a:lnTo>
                  <a:pt x="33246" y="1877"/>
                </a:lnTo>
                <a:lnTo>
                  <a:pt x="2387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4"/>
          <p:cNvSpPr/>
          <p:nvPr/>
        </p:nvSpPr>
        <p:spPr>
          <a:xfrm>
            <a:off x="8466081" y="349763"/>
            <a:ext cx="0" cy="105569"/>
          </a:xfrm>
          <a:custGeom>
            <a:rect b="b" l="l" r="r" t="t"/>
            <a:pathLst>
              <a:path extrusionOk="0" h="241300" w="120000">
                <a:moveTo>
                  <a:pt x="0" y="0"/>
                </a:moveTo>
                <a:lnTo>
                  <a:pt x="0" y="241228"/>
                </a:lnTo>
              </a:path>
            </a:pathLst>
          </a:custGeom>
          <a:noFill/>
          <a:ln cap="flat" cmpd="sng" w="354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4"/>
          <p:cNvSpPr/>
          <p:nvPr/>
        </p:nvSpPr>
        <p:spPr>
          <a:xfrm>
            <a:off x="8432409" y="380557"/>
            <a:ext cx="0" cy="75009"/>
          </a:xfrm>
          <a:custGeom>
            <a:rect b="b" l="l" r="r" t="t"/>
            <a:pathLst>
              <a:path extrusionOk="0" h="171450" w="120000">
                <a:moveTo>
                  <a:pt x="0" y="0"/>
                </a:moveTo>
                <a:lnTo>
                  <a:pt x="0" y="170884"/>
                </a:lnTo>
              </a:path>
            </a:pathLst>
          </a:custGeom>
          <a:noFill/>
          <a:ln cap="flat" cmpd="sng" w="355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24"/>
          <p:cNvSpPr/>
          <p:nvPr/>
        </p:nvSpPr>
        <p:spPr>
          <a:xfrm>
            <a:off x="8421481" y="347127"/>
            <a:ext cx="21958" cy="21113"/>
          </a:xfrm>
          <a:custGeom>
            <a:rect b="b" l="l" r="r" t="t"/>
            <a:pathLst>
              <a:path extrusionOk="0" h="48259" w="48259">
                <a:moveTo>
                  <a:pt x="23978" y="0"/>
                </a:moveTo>
                <a:lnTo>
                  <a:pt x="14621" y="1876"/>
                </a:lnTo>
                <a:lnTo>
                  <a:pt x="7002" y="6999"/>
                </a:lnTo>
                <a:lnTo>
                  <a:pt x="1876" y="14612"/>
                </a:lnTo>
                <a:lnTo>
                  <a:pt x="0" y="23957"/>
                </a:lnTo>
                <a:lnTo>
                  <a:pt x="1891" y="33297"/>
                </a:lnTo>
                <a:lnTo>
                  <a:pt x="7041" y="40911"/>
                </a:lnTo>
                <a:lnTo>
                  <a:pt x="14665" y="46037"/>
                </a:lnTo>
                <a:lnTo>
                  <a:pt x="23978" y="47914"/>
                </a:lnTo>
                <a:lnTo>
                  <a:pt x="33335" y="46037"/>
                </a:lnTo>
                <a:lnTo>
                  <a:pt x="40954" y="40911"/>
                </a:lnTo>
                <a:lnTo>
                  <a:pt x="46080" y="33297"/>
                </a:lnTo>
                <a:lnTo>
                  <a:pt x="47956" y="23957"/>
                </a:lnTo>
                <a:lnTo>
                  <a:pt x="46065" y="14612"/>
                </a:lnTo>
                <a:lnTo>
                  <a:pt x="40914" y="6999"/>
                </a:lnTo>
                <a:lnTo>
                  <a:pt x="33290" y="1876"/>
                </a:lnTo>
                <a:lnTo>
                  <a:pt x="2397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4"/>
          <p:cNvSpPr/>
          <p:nvPr/>
        </p:nvSpPr>
        <p:spPr>
          <a:xfrm>
            <a:off x="8324898" y="378651"/>
            <a:ext cx="81900" cy="78900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4"/>
          <p:cNvSpPr/>
          <p:nvPr/>
        </p:nvSpPr>
        <p:spPr>
          <a:xfrm>
            <a:off x="8190357" y="378651"/>
            <a:ext cx="121349" cy="76676"/>
          </a:xfrm>
          <a:custGeom>
            <a:rect b="b" l="l" r="r" t="t"/>
            <a:pathLst>
              <a:path extrusionOk="0" h="175259" w="266700">
                <a:moveTo>
                  <a:pt x="34972" y="4345"/>
                </a:moveTo>
                <a:lnTo>
                  <a:pt x="0" y="4345"/>
                </a:lnTo>
                <a:lnTo>
                  <a:pt x="0" y="175230"/>
                </a:lnTo>
                <a:lnTo>
                  <a:pt x="34972" y="175230"/>
                </a:lnTo>
                <a:lnTo>
                  <a:pt x="34972" y="75285"/>
                </a:lnTo>
                <a:lnTo>
                  <a:pt x="38166" y="59560"/>
                </a:lnTo>
                <a:lnTo>
                  <a:pt x="46857" y="46719"/>
                </a:lnTo>
                <a:lnTo>
                  <a:pt x="59710" y="38063"/>
                </a:lnTo>
                <a:lnTo>
                  <a:pt x="75390" y="34888"/>
                </a:lnTo>
                <a:lnTo>
                  <a:pt x="255423" y="34888"/>
                </a:lnTo>
                <a:lnTo>
                  <a:pt x="250612" y="27245"/>
                </a:lnTo>
                <a:lnTo>
                  <a:pt x="133304" y="27245"/>
                </a:lnTo>
                <a:lnTo>
                  <a:pt x="123105" y="16324"/>
                </a:lnTo>
                <a:lnTo>
                  <a:pt x="34972" y="16324"/>
                </a:lnTo>
                <a:lnTo>
                  <a:pt x="34972" y="4345"/>
                </a:lnTo>
                <a:close/>
              </a:path>
              <a:path extrusionOk="0" h="175259" w="266700">
                <a:moveTo>
                  <a:pt x="191198" y="34888"/>
                </a:moveTo>
                <a:lnTo>
                  <a:pt x="75390" y="34888"/>
                </a:lnTo>
                <a:lnTo>
                  <a:pt x="91072" y="38079"/>
                </a:lnTo>
                <a:lnTo>
                  <a:pt x="103928" y="46762"/>
                </a:lnTo>
                <a:lnTo>
                  <a:pt x="112623" y="59608"/>
                </a:lnTo>
                <a:lnTo>
                  <a:pt x="115818" y="75285"/>
                </a:lnTo>
                <a:lnTo>
                  <a:pt x="115818" y="175230"/>
                </a:lnTo>
                <a:lnTo>
                  <a:pt x="150686" y="175230"/>
                </a:lnTo>
                <a:lnTo>
                  <a:pt x="150686" y="75285"/>
                </a:lnTo>
                <a:lnTo>
                  <a:pt x="153880" y="59560"/>
                </a:lnTo>
                <a:lnTo>
                  <a:pt x="162578" y="46719"/>
                </a:lnTo>
                <a:lnTo>
                  <a:pt x="175459" y="38063"/>
                </a:lnTo>
                <a:lnTo>
                  <a:pt x="191198" y="34888"/>
                </a:lnTo>
                <a:close/>
              </a:path>
              <a:path extrusionOk="0" h="175259" w="266700">
                <a:moveTo>
                  <a:pt x="255423" y="34888"/>
                </a:moveTo>
                <a:lnTo>
                  <a:pt x="191198" y="34888"/>
                </a:lnTo>
                <a:lnTo>
                  <a:pt x="206878" y="38079"/>
                </a:lnTo>
                <a:lnTo>
                  <a:pt x="219731" y="46762"/>
                </a:lnTo>
                <a:lnTo>
                  <a:pt x="228422" y="59608"/>
                </a:lnTo>
                <a:lnTo>
                  <a:pt x="231615" y="75285"/>
                </a:lnTo>
                <a:lnTo>
                  <a:pt x="231615" y="175230"/>
                </a:lnTo>
                <a:lnTo>
                  <a:pt x="266484" y="175230"/>
                </a:lnTo>
                <a:lnTo>
                  <a:pt x="266484" y="75285"/>
                </a:lnTo>
                <a:lnTo>
                  <a:pt x="261280" y="44196"/>
                </a:lnTo>
                <a:lnTo>
                  <a:pt x="255423" y="34888"/>
                </a:lnTo>
                <a:close/>
              </a:path>
              <a:path extrusionOk="0" h="175259" w="266700">
                <a:moveTo>
                  <a:pt x="193292" y="0"/>
                </a:moveTo>
                <a:lnTo>
                  <a:pt x="176031" y="1911"/>
                </a:lnTo>
                <a:lnTo>
                  <a:pt x="159768" y="7367"/>
                </a:lnTo>
                <a:lnTo>
                  <a:pt x="145270" y="15951"/>
                </a:lnTo>
                <a:lnTo>
                  <a:pt x="133304" y="27245"/>
                </a:lnTo>
                <a:lnTo>
                  <a:pt x="250612" y="27245"/>
                </a:lnTo>
                <a:lnTo>
                  <a:pt x="246344" y="20464"/>
                </a:lnTo>
                <a:lnTo>
                  <a:pt x="223180" y="5321"/>
                </a:lnTo>
                <a:lnTo>
                  <a:pt x="193292" y="0"/>
                </a:lnTo>
                <a:close/>
              </a:path>
              <a:path extrusionOk="0" h="175259" w="266700">
                <a:moveTo>
                  <a:pt x="77390" y="0"/>
                </a:moveTo>
                <a:lnTo>
                  <a:pt x="63322" y="1527"/>
                </a:lnTo>
                <a:lnTo>
                  <a:pt x="51504" y="5433"/>
                </a:lnTo>
                <a:lnTo>
                  <a:pt x="42026" y="10703"/>
                </a:lnTo>
                <a:lnTo>
                  <a:pt x="34972" y="16324"/>
                </a:lnTo>
                <a:lnTo>
                  <a:pt x="123105" y="16324"/>
                </a:lnTo>
                <a:lnTo>
                  <a:pt x="122711" y="15902"/>
                </a:lnTo>
                <a:lnTo>
                  <a:pt x="109898" y="7324"/>
                </a:lnTo>
                <a:lnTo>
                  <a:pt x="94810" y="1895"/>
                </a:lnTo>
                <a:lnTo>
                  <a:pt x="7739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4"/>
          <p:cNvSpPr/>
          <p:nvPr/>
        </p:nvSpPr>
        <p:spPr>
          <a:xfrm>
            <a:off x="7972473" y="334559"/>
            <a:ext cx="170754" cy="164187"/>
          </a:xfrm>
          <a:custGeom>
            <a:rect b="b" l="l" r="r" t="t"/>
            <a:pathLst>
              <a:path extrusionOk="0" h="375284" w="375284">
                <a:moveTo>
                  <a:pt x="187533" y="0"/>
                </a:moveTo>
                <a:lnTo>
                  <a:pt x="137757" y="6707"/>
                </a:lnTo>
                <a:lnTo>
                  <a:pt x="92981" y="25629"/>
                </a:lnTo>
                <a:lnTo>
                  <a:pt x="55011" y="54964"/>
                </a:lnTo>
                <a:lnTo>
                  <a:pt x="25653" y="92911"/>
                </a:lnTo>
                <a:lnTo>
                  <a:pt x="6714" y="137670"/>
                </a:lnTo>
                <a:lnTo>
                  <a:pt x="0" y="187439"/>
                </a:lnTo>
                <a:lnTo>
                  <a:pt x="6724" y="237224"/>
                </a:lnTo>
                <a:lnTo>
                  <a:pt x="25653" y="281939"/>
                </a:lnTo>
                <a:lnTo>
                  <a:pt x="55011" y="319861"/>
                </a:lnTo>
                <a:lnTo>
                  <a:pt x="92981" y="349171"/>
                </a:lnTo>
                <a:lnTo>
                  <a:pt x="137757" y="368074"/>
                </a:lnTo>
                <a:lnTo>
                  <a:pt x="187533" y="374773"/>
                </a:lnTo>
                <a:lnTo>
                  <a:pt x="215646" y="372676"/>
                </a:lnTo>
                <a:lnTo>
                  <a:pt x="242885" y="366457"/>
                </a:lnTo>
                <a:lnTo>
                  <a:pt x="268887" y="356229"/>
                </a:lnTo>
                <a:lnTo>
                  <a:pt x="293289" y="342104"/>
                </a:lnTo>
                <a:lnTo>
                  <a:pt x="293813" y="341769"/>
                </a:lnTo>
                <a:lnTo>
                  <a:pt x="289071" y="336251"/>
                </a:lnTo>
                <a:lnTo>
                  <a:pt x="187533" y="336251"/>
                </a:lnTo>
                <a:lnTo>
                  <a:pt x="140514" y="328643"/>
                </a:lnTo>
                <a:lnTo>
                  <a:pt x="99621" y="307471"/>
                </a:lnTo>
                <a:lnTo>
                  <a:pt x="67338" y="275210"/>
                </a:lnTo>
                <a:lnTo>
                  <a:pt x="46148" y="234335"/>
                </a:lnTo>
                <a:lnTo>
                  <a:pt x="38532" y="187324"/>
                </a:lnTo>
                <a:lnTo>
                  <a:pt x="46148" y="140313"/>
                </a:lnTo>
                <a:lnTo>
                  <a:pt x="67338" y="99441"/>
                </a:lnTo>
                <a:lnTo>
                  <a:pt x="99621" y="67183"/>
                </a:lnTo>
                <a:lnTo>
                  <a:pt x="140514" y="46013"/>
                </a:lnTo>
                <a:lnTo>
                  <a:pt x="187533" y="38407"/>
                </a:lnTo>
                <a:lnTo>
                  <a:pt x="298709" y="38407"/>
                </a:lnTo>
                <a:lnTo>
                  <a:pt x="282155" y="25624"/>
                </a:lnTo>
                <a:lnTo>
                  <a:pt x="237353" y="6706"/>
                </a:lnTo>
                <a:lnTo>
                  <a:pt x="187533" y="0"/>
                </a:lnTo>
                <a:close/>
              </a:path>
              <a:path extrusionOk="0" h="375284" w="375284">
                <a:moveTo>
                  <a:pt x="268578" y="312398"/>
                </a:moveTo>
                <a:lnTo>
                  <a:pt x="268054" y="312629"/>
                </a:lnTo>
                <a:lnTo>
                  <a:pt x="249352" y="322813"/>
                </a:lnTo>
                <a:lnTo>
                  <a:pt x="229525" y="330212"/>
                </a:lnTo>
                <a:lnTo>
                  <a:pt x="208833" y="334725"/>
                </a:lnTo>
                <a:lnTo>
                  <a:pt x="187533" y="336251"/>
                </a:lnTo>
                <a:lnTo>
                  <a:pt x="289071" y="336251"/>
                </a:lnTo>
                <a:lnTo>
                  <a:pt x="268578" y="312398"/>
                </a:lnTo>
                <a:close/>
              </a:path>
              <a:path extrusionOk="0" h="375284" w="375284">
                <a:moveTo>
                  <a:pt x="359257" y="254149"/>
                </a:moveTo>
                <a:lnTo>
                  <a:pt x="254651" y="254149"/>
                </a:lnTo>
                <a:lnTo>
                  <a:pt x="263675" y="265139"/>
                </a:lnTo>
                <a:lnTo>
                  <a:pt x="274770" y="273627"/>
                </a:lnTo>
                <a:lnTo>
                  <a:pt x="287536" y="279363"/>
                </a:lnTo>
                <a:lnTo>
                  <a:pt x="301571" y="282096"/>
                </a:lnTo>
                <a:lnTo>
                  <a:pt x="305016" y="282336"/>
                </a:lnTo>
                <a:lnTo>
                  <a:pt x="306692" y="282336"/>
                </a:lnTo>
                <a:lnTo>
                  <a:pt x="344701" y="269531"/>
                </a:lnTo>
                <a:lnTo>
                  <a:pt x="359257" y="254149"/>
                </a:lnTo>
                <a:close/>
              </a:path>
              <a:path extrusionOk="0" h="375284" w="375284">
                <a:moveTo>
                  <a:pt x="187428" y="92541"/>
                </a:moveTo>
                <a:lnTo>
                  <a:pt x="150563" y="100002"/>
                </a:lnTo>
                <a:lnTo>
                  <a:pt x="120402" y="120335"/>
                </a:lnTo>
                <a:lnTo>
                  <a:pt x="100037" y="150467"/>
                </a:lnTo>
                <a:lnTo>
                  <a:pt x="92562" y="187324"/>
                </a:lnTo>
                <a:lnTo>
                  <a:pt x="100037" y="224179"/>
                </a:lnTo>
                <a:lnTo>
                  <a:pt x="120402" y="254307"/>
                </a:lnTo>
                <a:lnTo>
                  <a:pt x="150563" y="274637"/>
                </a:lnTo>
                <a:lnTo>
                  <a:pt x="187428" y="282096"/>
                </a:lnTo>
                <a:lnTo>
                  <a:pt x="206148" y="280256"/>
                </a:lnTo>
                <a:lnTo>
                  <a:pt x="223867" y="274860"/>
                </a:lnTo>
                <a:lnTo>
                  <a:pt x="240172" y="266096"/>
                </a:lnTo>
                <a:lnTo>
                  <a:pt x="254651" y="254149"/>
                </a:lnTo>
                <a:lnTo>
                  <a:pt x="359257" y="254149"/>
                </a:lnTo>
                <a:lnTo>
                  <a:pt x="359364" y="254015"/>
                </a:lnTo>
                <a:lnTo>
                  <a:pt x="364849" y="244449"/>
                </a:lnTo>
                <a:lnTo>
                  <a:pt x="365097" y="243814"/>
                </a:lnTo>
                <a:lnTo>
                  <a:pt x="304598" y="243814"/>
                </a:lnTo>
                <a:lnTo>
                  <a:pt x="304125" y="243699"/>
                </a:lnTo>
                <a:lnTo>
                  <a:pt x="187533" y="243699"/>
                </a:lnTo>
                <a:lnTo>
                  <a:pt x="165611" y="239266"/>
                </a:lnTo>
                <a:lnTo>
                  <a:pt x="147704" y="227181"/>
                </a:lnTo>
                <a:lnTo>
                  <a:pt x="135629" y="209261"/>
                </a:lnTo>
                <a:lnTo>
                  <a:pt x="131200" y="187324"/>
                </a:lnTo>
                <a:lnTo>
                  <a:pt x="135629" y="165382"/>
                </a:lnTo>
                <a:lnTo>
                  <a:pt x="147704" y="147462"/>
                </a:lnTo>
                <a:lnTo>
                  <a:pt x="165611" y="135379"/>
                </a:lnTo>
                <a:lnTo>
                  <a:pt x="187533" y="130948"/>
                </a:lnTo>
                <a:lnTo>
                  <a:pt x="261659" y="130948"/>
                </a:lnTo>
                <a:lnTo>
                  <a:pt x="254494" y="120335"/>
                </a:lnTo>
                <a:lnTo>
                  <a:pt x="224338" y="100002"/>
                </a:lnTo>
                <a:lnTo>
                  <a:pt x="187428" y="92541"/>
                </a:lnTo>
                <a:close/>
              </a:path>
              <a:path extrusionOk="0" h="375284" w="375284">
                <a:moveTo>
                  <a:pt x="298709" y="38407"/>
                </a:moveTo>
                <a:lnTo>
                  <a:pt x="187533" y="38407"/>
                </a:lnTo>
                <a:lnTo>
                  <a:pt x="234603" y="46013"/>
                </a:lnTo>
                <a:lnTo>
                  <a:pt x="275527" y="67183"/>
                </a:lnTo>
                <a:lnTo>
                  <a:pt x="307826" y="99441"/>
                </a:lnTo>
                <a:lnTo>
                  <a:pt x="329022" y="140313"/>
                </a:lnTo>
                <a:lnTo>
                  <a:pt x="336638" y="187324"/>
                </a:lnTo>
                <a:lnTo>
                  <a:pt x="336421" y="195340"/>
                </a:lnTo>
                <a:lnTo>
                  <a:pt x="320919" y="239174"/>
                </a:lnTo>
                <a:lnTo>
                  <a:pt x="304598" y="243814"/>
                </a:lnTo>
                <a:lnTo>
                  <a:pt x="365097" y="243814"/>
                </a:lnTo>
                <a:lnTo>
                  <a:pt x="368994" y="233835"/>
                </a:lnTo>
                <a:lnTo>
                  <a:pt x="371088" y="225961"/>
                </a:lnTo>
                <a:lnTo>
                  <a:pt x="371088" y="225731"/>
                </a:lnTo>
                <a:lnTo>
                  <a:pt x="372858" y="216789"/>
                </a:lnTo>
                <a:lnTo>
                  <a:pt x="374098" y="207583"/>
                </a:lnTo>
                <a:lnTo>
                  <a:pt x="374828" y="197850"/>
                </a:lnTo>
                <a:lnTo>
                  <a:pt x="375067" y="187324"/>
                </a:lnTo>
                <a:lnTo>
                  <a:pt x="368396" y="137603"/>
                </a:lnTo>
                <a:lnTo>
                  <a:pt x="349483" y="92877"/>
                </a:lnTo>
                <a:lnTo>
                  <a:pt x="320134" y="54949"/>
                </a:lnTo>
                <a:lnTo>
                  <a:pt x="298709" y="38407"/>
                </a:lnTo>
                <a:close/>
              </a:path>
              <a:path extrusionOk="0" h="375284" w="375284">
                <a:moveTo>
                  <a:pt x="261659" y="130948"/>
                </a:moveTo>
                <a:lnTo>
                  <a:pt x="187533" y="130948"/>
                </a:lnTo>
                <a:lnTo>
                  <a:pt x="209517" y="135397"/>
                </a:lnTo>
                <a:lnTo>
                  <a:pt x="227459" y="147509"/>
                </a:lnTo>
                <a:lnTo>
                  <a:pt x="239549" y="165435"/>
                </a:lnTo>
                <a:lnTo>
                  <a:pt x="243982" y="187324"/>
                </a:lnTo>
                <a:lnTo>
                  <a:pt x="239549" y="209261"/>
                </a:lnTo>
                <a:lnTo>
                  <a:pt x="227459" y="227181"/>
                </a:lnTo>
                <a:lnTo>
                  <a:pt x="209517" y="239266"/>
                </a:lnTo>
                <a:lnTo>
                  <a:pt x="187533" y="243699"/>
                </a:lnTo>
                <a:lnTo>
                  <a:pt x="304125" y="243699"/>
                </a:lnTo>
                <a:lnTo>
                  <a:pt x="296844" y="241924"/>
                </a:lnTo>
                <a:lnTo>
                  <a:pt x="289664" y="237200"/>
                </a:lnTo>
                <a:lnTo>
                  <a:pt x="284400" y="229329"/>
                </a:lnTo>
                <a:lnTo>
                  <a:pt x="282295" y="217857"/>
                </a:lnTo>
                <a:lnTo>
                  <a:pt x="282295" y="187324"/>
                </a:lnTo>
                <a:lnTo>
                  <a:pt x="274834" y="150467"/>
                </a:lnTo>
                <a:lnTo>
                  <a:pt x="261659" y="130948"/>
                </a:lnTo>
                <a:close/>
              </a:path>
            </a:pathLst>
          </a:custGeom>
          <a:solidFill>
            <a:srgbClr val="FB2C3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4"/>
          <p:cNvSpPr/>
          <p:nvPr/>
        </p:nvSpPr>
        <p:spPr>
          <a:xfrm>
            <a:off x="476250" y="335215"/>
            <a:ext cx="162086" cy="155852"/>
          </a:xfrm>
          <a:custGeom>
            <a:rect b="b" l="l" r="r" t="t"/>
            <a:pathLst>
              <a:path extrusionOk="0" h="356234" w="356234">
                <a:moveTo>
                  <a:pt x="178005" y="0"/>
                </a:moveTo>
                <a:lnTo>
                  <a:pt x="130683" y="6358"/>
                </a:lnTo>
                <a:lnTo>
                  <a:pt x="88161" y="24302"/>
                </a:lnTo>
                <a:lnTo>
                  <a:pt x="52135" y="52135"/>
                </a:lnTo>
                <a:lnTo>
                  <a:pt x="24302" y="88161"/>
                </a:lnTo>
                <a:lnTo>
                  <a:pt x="6358" y="130683"/>
                </a:lnTo>
                <a:lnTo>
                  <a:pt x="0" y="178005"/>
                </a:lnTo>
                <a:lnTo>
                  <a:pt x="6358" y="225326"/>
                </a:lnTo>
                <a:lnTo>
                  <a:pt x="24302" y="267848"/>
                </a:lnTo>
                <a:lnTo>
                  <a:pt x="52135" y="303874"/>
                </a:lnTo>
                <a:lnTo>
                  <a:pt x="88161" y="331707"/>
                </a:lnTo>
                <a:lnTo>
                  <a:pt x="130683" y="349651"/>
                </a:lnTo>
                <a:lnTo>
                  <a:pt x="178005" y="356010"/>
                </a:lnTo>
                <a:lnTo>
                  <a:pt x="225326" y="349651"/>
                </a:lnTo>
                <a:lnTo>
                  <a:pt x="267848" y="331707"/>
                </a:lnTo>
                <a:lnTo>
                  <a:pt x="303874" y="303874"/>
                </a:lnTo>
                <a:lnTo>
                  <a:pt x="331707" y="267848"/>
                </a:lnTo>
                <a:lnTo>
                  <a:pt x="349651" y="225326"/>
                </a:lnTo>
                <a:lnTo>
                  <a:pt x="356010" y="178005"/>
                </a:lnTo>
                <a:lnTo>
                  <a:pt x="349651" y="130683"/>
                </a:lnTo>
                <a:lnTo>
                  <a:pt x="331707" y="88161"/>
                </a:lnTo>
                <a:lnTo>
                  <a:pt x="303874" y="52135"/>
                </a:lnTo>
                <a:lnTo>
                  <a:pt x="267848" y="24302"/>
                </a:lnTo>
                <a:lnTo>
                  <a:pt x="225326" y="6358"/>
                </a:lnTo>
                <a:lnTo>
                  <a:pt x="178005" y="0"/>
                </a:lnTo>
                <a:close/>
              </a:path>
            </a:pathLst>
          </a:custGeom>
          <a:solidFill>
            <a:srgbClr val="6339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4"/>
          <p:cNvSpPr/>
          <p:nvPr/>
        </p:nvSpPr>
        <p:spPr>
          <a:xfrm>
            <a:off x="614362" y="380811"/>
            <a:ext cx="124238" cy="119459"/>
          </a:xfrm>
          <a:custGeom>
            <a:rect b="b" l="l" r="r" t="t"/>
            <a:pathLst>
              <a:path extrusionOk="0" h="273050" w="273050">
                <a:moveTo>
                  <a:pt x="198946" y="0"/>
                </a:moveTo>
                <a:lnTo>
                  <a:pt x="171084" y="5420"/>
                </a:lnTo>
                <a:lnTo>
                  <a:pt x="146592" y="21682"/>
                </a:lnTo>
                <a:lnTo>
                  <a:pt x="0" y="168274"/>
                </a:lnTo>
                <a:lnTo>
                  <a:pt x="104708" y="272983"/>
                </a:lnTo>
                <a:lnTo>
                  <a:pt x="251301" y="126391"/>
                </a:lnTo>
                <a:lnTo>
                  <a:pt x="267563" y="101899"/>
                </a:lnTo>
                <a:lnTo>
                  <a:pt x="272983" y="74037"/>
                </a:lnTo>
                <a:lnTo>
                  <a:pt x="267563" y="46174"/>
                </a:lnTo>
                <a:lnTo>
                  <a:pt x="251301" y="21682"/>
                </a:lnTo>
                <a:lnTo>
                  <a:pt x="226809" y="5420"/>
                </a:lnTo>
                <a:lnTo>
                  <a:pt x="198946" y="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4"/>
          <p:cNvSpPr/>
          <p:nvPr/>
        </p:nvSpPr>
        <p:spPr>
          <a:xfrm>
            <a:off x="571500" y="338137"/>
            <a:ext cx="121060" cy="116403"/>
          </a:xfrm>
          <a:custGeom>
            <a:rect b="b" l="l" r="r" t="t"/>
            <a:pathLst>
              <a:path extrusionOk="0" h="266065" w="266065">
                <a:moveTo>
                  <a:pt x="198946" y="0"/>
                </a:moveTo>
                <a:lnTo>
                  <a:pt x="173870" y="4878"/>
                </a:lnTo>
                <a:lnTo>
                  <a:pt x="151827" y="19515"/>
                </a:lnTo>
                <a:lnTo>
                  <a:pt x="0" y="171342"/>
                </a:lnTo>
                <a:lnTo>
                  <a:pt x="94237" y="265580"/>
                </a:lnTo>
                <a:lnTo>
                  <a:pt x="246065" y="113753"/>
                </a:lnTo>
                <a:lnTo>
                  <a:pt x="260702" y="91710"/>
                </a:lnTo>
                <a:lnTo>
                  <a:pt x="265580" y="66634"/>
                </a:lnTo>
                <a:lnTo>
                  <a:pt x="260702" y="41557"/>
                </a:lnTo>
                <a:lnTo>
                  <a:pt x="246065" y="19515"/>
                </a:lnTo>
                <a:lnTo>
                  <a:pt x="224022" y="4878"/>
                </a:lnTo>
                <a:lnTo>
                  <a:pt x="198946" y="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4"/>
          <p:cNvSpPr/>
          <p:nvPr/>
        </p:nvSpPr>
        <p:spPr>
          <a:xfrm>
            <a:off x="571500" y="326031"/>
            <a:ext cx="181156" cy="174188"/>
          </a:xfrm>
          <a:custGeom>
            <a:rect b="b" l="l" r="r" t="t"/>
            <a:pathLst>
              <a:path extrusionOk="0" h="398144" w="398144">
                <a:moveTo>
                  <a:pt x="198946" y="0"/>
                </a:moveTo>
                <a:lnTo>
                  <a:pt x="0" y="198946"/>
                </a:lnTo>
                <a:lnTo>
                  <a:pt x="198946" y="397893"/>
                </a:lnTo>
                <a:lnTo>
                  <a:pt x="397893" y="198946"/>
                </a:lnTo>
                <a:lnTo>
                  <a:pt x="198946" y="0"/>
                </a:lnTo>
                <a:close/>
              </a:path>
            </a:pathLst>
          </a:custGeom>
          <a:solidFill>
            <a:srgbClr val="B5A6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4"/>
          <p:cNvSpPr/>
          <p:nvPr/>
        </p:nvSpPr>
        <p:spPr>
          <a:xfrm>
            <a:off x="863226" y="360793"/>
            <a:ext cx="2423100" cy="144300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4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55" name="Google Shape;255;p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56" name="Google Shape;256;p24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OBJECT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5"/>
          <p:cNvSpPr txBox="1"/>
          <p:nvPr>
            <p:ph type="title"/>
          </p:nvPr>
        </p:nvSpPr>
        <p:spPr>
          <a:xfrm>
            <a:off x="577576" y="981527"/>
            <a:ext cx="7989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30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59" name="Google Shape;259;p25"/>
          <p:cNvSpPr txBox="1"/>
          <p:nvPr>
            <p:ph idx="1" type="body"/>
          </p:nvPr>
        </p:nvSpPr>
        <p:spPr>
          <a:xfrm>
            <a:off x="540515" y="1675742"/>
            <a:ext cx="80631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667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  <a:defRPr b="0" i="0" sz="15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667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○"/>
              <a:defRPr/>
            </a:lvl2pPr>
            <a:lvl3pPr indent="-2667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■"/>
              <a:defRPr/>
            </a:lvl3pPr>
            <a:lvl4pPr indent="-2667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  <a:defRPr/>
            </a:lvl4pPr>
            <a:lvl5pPr indent="-2667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○"/>
              <a:defRPr/>
            </a:lvl5pPr>
            <a:lvl6pPr indent="-2667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■"/>
              <a:defRPr/>
            </a:lvl6pPr>
            <a:lvl7pPr indent="-2667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  <a:defRPr/>
            </a:lvl7pPr>
            <a:lvl8pPr indent="-2667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○"/>
              <a:defRPr/>
            </a:lvl8pPr>
            <a:lvl9pPr indent="-2667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■"/>
              <a:defRPr/>
            </a:lvl9pPr>
          </a:lstStyle>
          <a:p/>
        </p:txBody>
      </p:sp>
      <p:sp>
        <p:nvSpPr>
          <p:cNvPr id="260" name="Google Shape;260;p25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61" name="Google Shape;261;p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62" name="Google Shape;262;p25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1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" name="Google Shape;25;p51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" name="Google Shape;26;p51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" name="Google Shape;27;p51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" name="Google Shape;28;p51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" name="Google Shape;29;p51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" name="Google Shape;30;p51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" name="Google Shape;31;p51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" name="Google Shape;32;p51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3" name="Google Shape;33;p51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4" name="Google Shape;34;p51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5" name="Google Shape;35;p51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6" name="Google Shape;36;p51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7" name="Google Shape;37;p51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8" name="Google Shape;38;p51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9" name="Google Shape;39;p51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0" name="Google Shape;40;p51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1" name="Google Shape;41;p51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2" name="Google Shape;42;p51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3" name="Google Shape;43;p51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4" name="Google Shape;44;p51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5" name="Google Shape;45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51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">
  <p:cSld name="OBJECT_2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6"/>
          <p:cNvSpPr txBox="1"/>
          <p:nvPr>
            <p:ph type="title"/>
          </p:nvPr>
        </p:nvSpPr>
        <p:spPr>
          <a:xfrm>
            <a:off x="1280609" y="1073114"/>
            <a:ext cx="6582600" cy="2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15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65" name="Google Shape;265;p26"/>
          <p:cNvSpPr txBox="1"/>
          <p:nvPr>
            <p:ph idx="1" type="body"/>
          </p:nvPr>
        </p:nvSpPr>
        <p:spPr>
          <a:xfrm>
            <a:off x="475985" y="1852506"/>
            <a:ext cx="8192100" cy="28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66" name="Google Shape;266;p26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67" name="Google Shape;267;p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68" name="Google Shape;268;p26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олько заголовок_1_2_1_2" showMasterSp="0">
  <p:cSld name="2_Только заголовок_1_2_1_2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/>
          <p:cNvSpPr txBox="1"/>
          <p:nvPr>
            <p:ph idx="1" type="body"/>
          </p:nvPr>
        </p:nvSpPr>
        <p:spPr>
          <a:xfrm>
            <a:off x="518269" y="1766100"/>
            <a:ext cx="8084100" cy="2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indent="-3365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sz="17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sz="17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sz="17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sz="17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sz="17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9pPr>
          </a:lstStyle>
          <a:p/>
        </p:txBody>
      </p:sp>
      <p:sp>
        <p:nvSpPr>
          <p:cNvPr id="271" name="Google Shape;271;p27"/>
          <p:cNvSpPr txBox="1"/>
          <p:nvPr>
            <p:ph type="title"/>
          </p:nvPr>
        </p:nvSpPr>
        <p:spPr>
          <a:xfrm>
            <a:off x="518137" y="519113"/>
            <a:ext cx="8084100" cy="10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9pPr>
          </a:lstStyle>
          <a:p/>
        </p:txBody>
      </p:sp>
      <p:pic>
        <p:nvPicPr>
          <p:cNvPr descr="image1.png" id="272" name="Google Shape;272;p27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0"/>
            <a:ext cx="904951" cy="164532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7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3">
  <p:cSld name="OBJECT_3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8"/>
          <p:cNvSpPr txBox="1"/>
          <p:nvPr>
            <p:ph type="title"/>
          </p:nvPr>
        </p:nvSpPr>
        <p:spPr>
          <a:xfrm>
            <a:off x="577576" y="981527"/>
            <a:ext cx="7989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30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76" name="Google Shape;276;p28"/>
          <p:cNvSpPr txBox="1"/>
          <p:nvPr>
            <p:ph idx="1" type="body"/>
          </p:nvPr>
        </p:nvSpPr>
        <p:spPr>
          <a:xfrm>
            <a:off x="540515" y="1675742"/>
            <a:ext cx="80631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667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  <a:defRPr b="0" i="0" sz="15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667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○"/>
              <a:defRPr/>
            </a:lvl2pPr>
            <a:lvl3pPr indent="-2667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■"/>
              <a:defRPr/>
            </a:lvl3pPr>
            <a:lvl4pPr indent="-2667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  <a:defRPr/>
            </a:lvl4pPr>
            <a:lvl5pPr indent="-2667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○"/>
              <a:defRPr/>
            </a:lvl5pPr>
            <a:lvl6pPr indent="-2667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■"/>
              <a:defRPr/>
            </a:lvl6pPr>
            <a:lvl7pPr indent="-2667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  <a:defRPr/>
            </a:lvl7pPr>
            <a:lvl8pPr indent="-2667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○"/>
              <a:defRPr/>
            </a:lvl8pPr>
            <a:lvl9pPr indent="-2667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■"/>
              <a:defRPr/>
            </a:lvl9pPr>
          </a:lstStyle>
          <a:p/>
        </p:txBody>
      </p:sp>
      <p:sp>
        <p:nvSpPr>
          <p:cNvPr id="277" name="Google Shape;277;p28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78" name="Google Shape;278;p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79" name="Google Shape;279;p28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8" name="Google Shape;28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(02)">
  <p:cSld name="2_Только заголовок_1_3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17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4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17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7"/>
          <p:cNvSpPr/>
          <p:nvPr/>
        </p:nvSpPr>
        <p:spPr>
          <a:xfrm flipH="1">
            <a:off x="4572000" y="0"/>
            <a:ext cx="4572000" cy="51435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3" name="Google Shape;293;p17"/>
          <p:cNvSpPr txBox="1"/>
          <p:nvPr>
            <p:ph idx="1" type="body"/>
          </p:nvPr>
        </p:nvSpPr>
        <p:spPr>
          <a:xfrm>
            <a:off x="5091367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6550" lvl="0" marL="457200" marR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AutoNum type="arabicPeriod"/>
              <a:defRPr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BM Plex Sans"/>
              <a:buNone/>
              <a:defRPr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4" name="Google Shape;294;p17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i="0" sz="33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14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(01)">
  <p:cSld name="2_Только заголовок_1_2_1_2">
    <p:bg>
      <p:bgPr>
        <a:solidFill>
          <a:srgbClr val="FFFFFF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8"/>
          <p:cNvSpPr txBox="1"/>
          <p:nvPr>
            <p:ph idx="1" type="body"/>
          </p:nvPr>
        </p:nvSpPr>
        <p:spPr>
          <a:xfrm>
            <a:off x="518269" y="1766100"/>
            <a:ext cx="8084100" cy="2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6550" lvl="0" marL="457200" marR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Font typeface="IBM Plex Sans"/>
              <a:buAutoNum type="arabicPeriod"/>
              <a:defRPr i="0" sz="17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Font typeface="IBM Plex Sans"/>
              <a:buNone/>
              <a:defRPr i="0" sz="17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Font typeface="IBM Plex Sans"/>
              <a:buNone/>
              <a:defRPr i="0" sz="17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Font typeface="IBM Plex Sans"/>
              <a:buNone/>
              <a:defRPr i="0" sz="17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Font typeface="IBM Plex Sans"/>
              <a:buNone/>
              <a:defRPr i="0" sz="17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Font typeface="IBM Plex Sans"/>
              <a:buNone/>
              <a:defRPr i="0" sz="17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Font typeface="IBM Plex Sans"/>
              <a:buNone/>
              <a:defRPr i="0" sz="17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Font typeface="IBM Plex Sans"/>
              <a:buNone/>
              <a:defRPr i="0" sz="17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Font typeface="IBM Plex Sans"/>
              <a:buNone/>
              <a:defRPr i="0" sz="17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7" name="Google Shape;297;p18"/>
          <p:cNvSpPr txBox="1"/>
          <p:nvPr>
            <p:ph type="title"/>
          </p:nvPr>
        </p:nvSpPr>
        <p:spPr>
          <a:xfrm>
            <a:off x="518138" y="519113"/>
            <a:ext cx="8084100" cy="10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i="0" sz="33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1400"/>
            </a:lvl9pPr>
          </a:lstStyle>
          <a:p/>
        </p:txBody>
      </p:sp>
      <p:pic>
        <p:nvPicPr>
          <p:cNvPr id="298" name="Google Shape;298;p18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9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OBJECT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0"/>
          <p:cNvSpPr txBox="1"/>
          <p:nvPr>
            <p:ph type="title"/>
          </p:nvPr>
        </p:nvSpPr>
        <p:spPr>
          <a:xfrm>
            <a:off x="577576" y="981527"/>
            <a:ext cx="7989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30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03" name="Google Shape;303;p20"/>
          <p:cNvSpPr txBox="1"/>
          <p:nvPr>
            <p:ph idx="1" type="body"/>
          </p:nvPr>
        </p:nvSpPr>
        <p:spPr>
          <a:xfrm>
            <a:off x="540515" y="1675742"/>
            <a:ext cx="80631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667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  <a:defRPr b="0" i="0" sz="15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667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○"/>
              <a:defRPr/>
            </a:lvl2pPr>
            <a:lvl3pPr indent="-2667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■"/>
              <a:defRPr/>
            </a:lvl3pPr>
            <a:lvl4pPr indent="-2667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  <a:defRPr/>
            </a:lvl4pPr>
            <a:lvl5pPr indent="-2667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○"/>
              <a:defRPr/>
            </a:lvl5pPr>
            <a:lvl6pPr indent="-2667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■"/>
              <a:defRPr/>
            </a:lvl6pPr>
            <a:lvl7pPr indent="-2667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  <a:defRPr/>
            </a:lvl7pPr>
            <a:lvl8pPr indent="-2667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○"/>
              <a:defRPr/>
            </a:lvl8pPr>
            <a:lvl9pPr indent="-2667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■"/>
              <a:defRPr/>
            </a:lvl9pPr>
          </a:lstStyle>
          <a:p/>
        </p:txBody>
      </p:sp>
      <p:sp>
        <p:nvSpPr>
          <p:cNvPr id="304" name="Google Shape;304;p20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05" name="Google Shape;305;p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06" name="Google Shape;306;p20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9"/>
          <p:cNvSpPr txBox="1"/>
          <p:nvPr>
            <p:ph type="title"/>
          </p:nvPr>
        </p:nvSpPr>
        <p:spPr>
          <a:xfrm>
            <a:off x="516555" y="986485"/>
            <a:ext cx="8110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1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09" name="Google Shape;309;p29"/>
          <p:cNvSpPr txBox="1"/>
          <p:nvPr>
            <p:ph idx="1" type="body"/>
          </p:nvPr>
        </p:nvSpPr>
        <p:spPr>
          <a:xfrm>
            <a:off x="475231" y="1557772"/>
            <a:ext cx="8193600" cy="24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10" name="Google Shape;310;p29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11" name="Google Shape;311;p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12" name="Google Shape;312;p29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0"/>
          <p:cNvSpPr/>
          <p:nvPr/>
        </p:nvSpPr>
        <p:spPr>
          <a:xfrm>
            <a:off x="7725538" y="378754"/>
            <a:ext cx="60300" cy="789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30"/>
          <p:cNvSpPr/>
          <p:nvPr/>
        </p:nvSpPr>
        <p:spPr>
          <a:xfrm>
            <a:off x="7644430" y="378592"/>
            <a:ext cx="69600" cy="768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30"/>
          <p:cNvSpPr/>
          <p:nvPr/>
        </p:nvSpPr>
        <p:spPr>
          <a:xfrm>
            <a:off x="7618169" y="380539"/>
            <a:ext cx="0" cy="74732"/>
          </a:xfrm>
          <a:custGeom>
            <a:rect b="b" l="l" r="r" t="t"/>
            <a:pathLst>
              <a:path extrusionOk="0" h="170815" w="120000">
                <a:moveTo>
                  <a:pt x="0" y="0"/>
                </a:moveTo>
                <a:lnTo>
                  <a:pt x="0" y="170801"/>
                </a:lnTo>
              </a:path>
            </a:pathLst>
          </a:custGeom>
          <a:noFill/>
          <a:ln cap="flat" cmpd="sng" w="35500">
            <a:solidFill>
              <a:srgbClr val="08090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30"/>
          <p:cNvSpPr/>
          <p:nvPr/>
        </p:nvSpPr>
        <p:spPr>
          <a:xfrm>
            <a:off x="7607904" y="347889"/>
            <a:ext cx="20802" cy="20280"/>
          </a:xfrm>
          <a:custGeom>
            <a:rect b="b" l="l" r="r" t="t"/>
            <a:pathLst>
              <a:path extrusionOk="0" h="46355" w="45719">
                <a:moveTo>
                  <a:pt x="29109" y="0"/>
                </a:moveTo>
                <a:lnTo>
                  <a:pt x="16125" y="0"/>
                </a:lnTo>
                <a:lnTo>
                  <a:pt x="10575" y="2041"/>
                </a:lnTo>
                <a:lnTo>
                  <a:pt x="6491" y="6481"/>
                </a:lnTo>
                <a:lnTo>
                  <a:pt x="2094" y="10921"/>
                </a:lnTo>
                <a:lnTo>
                  <a:pt x="0" y="16386"/>
                </a:lnTo>
                <a:lnTo>
                  <a:pt x="0" y="29370"/>
                </a:lnTo>
                <a:lnTo>
                  <a:pt x="2094" y="34826"/>
                </a:lnTo>
                <a:lnTo>
                  <a:pt x="6491" y="39276"/>
                </a:lnTo>
                <a:lnTo>
                  <a:pt x="10994" y="43715"/>
                </a:lnTo>
                <a:lnTo>
                  <a:pt x="16125" y="45757"/>
                </a:lnTo>
                <a:lnTo>
                  <a:pt x="29109" y="45757"/>
                </a:lnTo>
                <a:lnTo>
                  <a:pt x="34553" y="43715"/>
                </a:lnTo>
                <a:lnTo>
                  <a:pt x="38637" y="39276"/>
                </a:lnTo>
                <a:lnTo>
                  <a:pt x="43035" y="34826"/>
                </a:lnTo>
                <a:lnTo>
                  <a:pt x="45119" y="29370"/>
                </a:lnTo>
                <a:lnTo>
                  <a:pt x="45119" y="16386"/>
                </a:lnTo>
                <a:lnTo>
                  <a:pt x="43035" y="10921"/>
                </a:lnTo>
                <a:lnTo>
                  <a:pt x="38637" y="6481"/>
                </a:lnTo>
                <a:lnTo>
                  <a:pt x="34553" y="2041"/>
                </a:lnTo>
                <a:lnTo>
                  <a:pt x="29109" y="0"/>
                </a:lnTo>
                <a:close/>
              </a:path>
            </a:pathLst>
          </a:custGeom>
          <a:solidFill>
            <a:srgbClr val="08090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30"/>
          <p:cNvSpPr/>
          <p:nvPr/>
        </p:nvSpPr>
        <p:spPr>
          <a:xfrm>
            <a:off x="7462026" y="378592"/>
            <a:ext cx="129900" cy="789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0"/>
          <p:cNvSpPr/>
          <p:nvPr/>
        </p:nvSpPr>
        <p:spPr>
          <a:xfrm>
            <a:off x="7364967" y="350287"/>
            <a:ext cx="84000" cy="1050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30"/>
          <p:cNvSpPr/>
          <p:nvPr/>
        </p:nvSpPr>
        <p:spPr>
          <a:xfrm>
            <a:off x="7304674" y="380539"/>
            <a:ext cx="49406" cy="74732"/>
          </a:xfrm>
          <a:custGeom>
            <a:rect b="b" l="l" r="r" t="t"/>
            <a:pathLst>
              <a:path extrusionOk="0" h="170815" w="108584">
                <a:moveTo>
                  <a:pt x="105546" y="0"/>
                </a:moveTo>
                <a:lnTo>
                  <a:pt x="62511" y="0"/>
                </a:lnTo>
                <a:lnTo>
                  <a:pt x="0" y="84028"/>
                </a:lnTo>
                <a:lnTo>
                  <a:pt x="66280" y="170801"/>
                </a:lnTo>
                <a:lnTo>
                  <a:pt x="108268" y="170801"/>
                </a:lnTo>
                <a:lnTo>
                  <a:pt x="41265" y="83693"/>
                </a:lnTo>
                <a:lnTo>
                  <a:pt x="41988" y="83348"/>
                </a:lnTo>
                <a:lnTo>
                  <a:pt x="105546" y="0"/>
                </a:lnTo>
                <a:close/>
              </a:path>
            </a:pathLst>
          </a:custGeom>
          <a:solidFill>
            <a:srgbClr val="08090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0"/>
          <p:cNvSpPr/>
          <p:nvPr/>
        </p:nvSpPr>
        <p:spPr>
          <a:xfrm>
            <a:off x="7295980" y="350144"/>
            <a:ext cx="0" cy="105291"/>
          </a:xfrm>
          <a:custGeom>
            <a:rect b="b" l="l" r="r" t="t"/>
            <a:pathLst>
              <a:path extrusionOk="0" h="240665" w="120000">
                <a:moveTo>
                  <a:pt x="0" y="0"/>
                </a:moveTo>
                <a:lnTo>
                  <a:pt x="0" y="240128"/>
                </a:lnTo>
              </a:path>
            </a:pathLst>
          </a:custGeom>
          <a:noFill/>
          <a:ln cap="flat" cmpd="sng" w="35500">
            <a:solidFill>
              <a:srgbClr val="08090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0"/>
          <p:cNvSpPr/>
          <p:nvPr/>
        </p:nvSpPr>
        <p:spPr>
          <a:xfrm>
            <a:off x="7196755" y="378479"/>
            <a:ext cx="78000" cy="789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0"/>
          <p:cNvSpPr/>
          <p:nvPr/>
        </p:nvSpPr>
        <p:spPr>
          <a:xfrm>
            <a:off x="7107367" y="378476"/>
            <a:ext cx="78000" cy="789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0"/>
          <p:cNvSpPr/>
          <p:nvPr/>
        </p:nvSpPr>
        <p:spPr>
          <a:xfrm>
            <a:off x="6996020" y="349028"/>
            <a:ext cx="98100" cy="10800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0"/>
          <p:cNvSpPr/>
          <p:nvPr/>
        </p:nvSpPr>
        <p:spPr>
          <a:xfrm>
            <a:off x="6850237" y="325188"/>
            <a:ext cx="99390" cy="168354"/>
          </a:xfrm>
          <a:custGeom>
            <a:rect b="b" l="l" r="r" t="t"/>
            <a:pathLst>
              <a:path extrusionOk="0" h="384809" w="218440">
                <a:moveTo>
                  <a:pt x="48061" y="356449"/>
                </a:moveTo>
                <a:lnTo>
                  <a:pt x="39998" y="380805"/>
                </a:lnTo>
                <a:lnTo>
                  <a:pt x="47642" y="383297"/>
                </a:lnTo>
                <a:lnTo>
                  <a:pt x="55705" y="384637"/>
                </a:lnTo>
                <a:lnTo>
                  <a:pt x="64081" y="384637"/>
                </a:lnTo>
                <a:lnTo>
                  <a:pt x="87153" y="381119"/>
                </a:lnTo>
                <a:lnTo>
                  <a:pt x="107422" y="371279"/>
                </a:lnTo>
                <a:lnTo>
                  <a:pt x="120773" y="358994"/>
                </a:lnTo>
                <a:lnTo>
                  <a:pt x="58427" y="358994"/>
                </a:lnTo>
                <a:lnTo>
                  <a:pt x="53087" y="358093"/>
                </a:lnTo>
                <a:lnTo>
                  <a:pt x="48061" y="356449"/>
                </a:lnTo>
                <a:close/>
              </a:path>
              <a:path extrusionOk="0" h="384809" w="218440">
                <a:moveTo>
                  <a:pt x="191934" y="243186"/>
                </a:moveTo>
                <a:lnTo>
                  <a:pt x="146278" y="243186"/>
                </a:lnTo>
                <a:lnTo>
                  <a:pt x="152037" y="245112"/>
                </a:lnTo>
                <a:lnTo>
                  <a:pt x="156225" y="250254"/>
                </a:lnTo>
                <a:lnTo>
                  <a:pt x="159366" y="254034"/>
                </a:lnTo>
                <a:lnTo>
                  <a:pt x="160204" y="258096"/>
                </a:lnTo>
                <a:lnTo>
                  <a:pt x="160204" y="269248"/>
                </a:lnTo>
                <a:lnTo>
                  <a:pt x="137901" y="308058"/>
                </a:lnTo>
                <a:lnTo>
                  <a:pt x="115504" y="314807"/>
                </a:lnTo>
                <a:lnTo>
                  <a:pt x="113190" y="322398"/>
                </a:lnTo>
                <a:lnTo>
                  <a:pt x="106135" y="337053"/>
                </a:lnTo>
                <a:lnTo>
                  <a:pt x="94997" y="348639"/>
                </a:lnTo>
                <a:lnTo>
                  <a:pt x="80678" y="356255"/>
                </a:lnTo>
                <a:lnTo>
                  <a:pt x="64081" y="358994"/>
                </a:lnTo>
                <a:lnTo>
                  <a:pt x="120773" y="358994"/>
                </a:lnTo>
                <a:lnTo>
                  <a:pt x="123821" y="356189"/>
                </a:lnTo>
                <a:lnTo>
                  <a:pt x="135283" y="336921"/>
                </a:lnTo>
                <a:lnTo>
                  <a:pt x="155510" y="327222"/>
                </a:lnTo>
                <a:lnTo>
                  <a:pt x="171526" y="311872"/>
                </a:lnTo>
                <a:lnTo>
                  <a:pt x="182064" y="292129"/>
                </a:lnTo>
                <a:lnTo>
                  <a:pt x="185858" y="269248"/>
                </a:lnTo>
                <a:lnTo>
                  <a:pt x="185753" y="255866"/>
                </a:lnTo>
                <a:lnTo>
                  <a:pt x="183868" y="248976"/>
                </a:lnTo>
                <a:lnTo>
                  <a:pt x="191934" y="243186"/>
                </a:lnTo>
                <a:close/>
              </a:path>
              <a:path extrusionOk="0" h="384809" w="218440">
                <a:moveTo>
                  <a:pt x="84604" y="256431"/>
                </a:moveTo>
                <a:lnTo>
                  <a:pt x="83348" y="256431"/>
                </a:lnTo>
                <a:lnTo>
                  <a:pt x="73332" y="258446"/>
                </a:lnTo>
                <a:lnTo>
                  <a:pt x="65181" y="263939"/>
                </a:lnTo>
                <a:lnTo>
                  <a:pt x="59700" y="272087"/>
                </a:lnTo>
                <a:lnTo>
                  <a:pt x="57694" y="282064"/>
                </a:lnTo>
                <a:lnTo>
                  <a:pt x="59700" y="292049"/>
                </a:lnTo>
                <a:lnTo>
                  <a:pt x="65181" y="300204"/>
                </a:lnTo>
                <a:lnTo>
                  <a:pt x="73332" y="305702"/>
                </a:lnTo>
                <a:lnTo>
                  <a:pt x="83348" y="307718"/>
                </a:lnTo>
                <a:lnTo>
                  <a:pt x="93320" y="305702"/>
                </a:lnTo>
                <a:lnTo>
                  <a:pt x="101475" y="300204"/>
                </a:lnTo>
                <a:lnTo>
                  <a:pt x="106981" y="292049"/>
                </a:lnTo>
                <a:lnTo>
                  <a:pt x="109001" y="282064"/>
                </a:lnTo>
                <a:lnTo>
                  <a:pt x="109001" y="278776"/>
                </a:lnTo>
                <a:lnTo>
                  <a:pt x="108373" y="275625"/>
                </a:lnTo>
                <a:lnTo>
                  <a:pt x="107221" y="272735"/>
                </a:lnTo>
                <a:lnTo>
                  <a:pt x="120029" y="256725"/>
                </a:lnTo>
                <a:lnTo>
                  <a:pt x="87222" y="256725"/>
                </a:lnTo>
                <a:lnTo>
                  <a:pt x="85861" y="256526"/>
                </a:lnTo>
                <a:lnTo>
                  <a:pt x="84604" y="256431"/>
                </a:lnTo>
                <a:close/>
              </a:path>
              <a:path extrusionOk="0" h="384809" w="218440">
                <a:moveTo>
                  <a:pt x="145744" y="218204"/>
                </a:moveTo>
                <a:lnTo>
                  <a:pt x="109518" y="230407"/>
                </a:lnTo>
                <a:lnTo>
                  <a:pt x="87222" y="256725"/>
                </a:lnTo>
                <a:lnTo>
                  <a:pt x="120029" y="256725"/>
                </a:lnTo>
                <a:lnTo>
                  <a:pt x="126907" y="248128"/>
                </a:lnTo>
                <a:lnTo>
                  <a:pt x="133608" y="244547"/>
                </a:lnTo>
                <a:lnTo>
                  <a:pt x="146278" y="243186"/>
                </a:lnTo>
                <a:lnTo>
                  <a:pt x="191934" y="243186"/>
                </a:lnTo>
                <a:lnTo>
                  <a:pt x="197711" y="239038"/>
                </a:lnTo>
                <a:lnTo>
                  <a:pt x="207134" y="227459"/>
                </a:lnTo>
                <a:lnTo>
                  <a:pt x="169534" y="227459"/>
                </a:lnTo>
                <a:lnTo>
                  <a:pt x="162050" y="222662"/>
                </a:lnTo>
                <a:lnTo>
                  <a:pt x="154045" y="219609"/>
                </a:lnTo>
                <a:lnTo>
                  <a:pt x="145744" y="218204"/>
                </a:lnTo>
                <a:close/>
              </a:path>
              <a:path extrusionOk="0" h="384809" w="218440">
                <a:moveTo>
                  <a:pt x="207138" y="157188"/>
                </a:moveTo>
                <a:lnTo>
                  <a:pt x="169534" y="157188"/>
                </a:lnTo>
                <a:lnTo>
                  <a:pt x="178734" y="163009"/>
                </a:lnTo>
                <a:lnTo>
                  <a:pt x="185917" y="171137"/>
                </a:lnTo>
                <a:lnTo>
                  <a:pt x="190588" y="181073"/>
                </a:lnTo>
                <a:lnTo>
                  <a:pt x="192255" y="192318"/>
                </a:lnTo>
                <a:lnTo>
                  <a:pt x="190588" y="203563"/>
                </a:lnTo>
                <a:lnTo>
                  <a:pt x="185917" y="213501"/>
                </a:lnTo>
                <a:lnTo>
                  <a:pt x="178734" y="221632"/>
                </a:lnTo>
                <a:lnTo>
                  <a:pt x="169534" y="227459"/>
                </a:lnTo>
                <a:lnTo>
                  <a:pt x="207134" y="227459"/>
                </a:lnTo>
                <a:lnTo>
                  <a:pt x="208462" y="225826"/>
                </a:lnTo>
                <a:lnTo>
                  <a:pt x="215423" y="210025"/>
                </a:lnTo>
                <a:lnTo>
                  <a:pt x="217899" y="192318"/>
                </a:lnTo>
                <a:lnTo>
                  <a:pt x="215423" y="174616"/>
                </a:lnTo>
                <a:lnTo>
                  <a:pt x="208462" y="158815"/>
                </a:lnTo>
                <a:lnTo>
                  <a:pt x="207138" y="157188"/>
                </a:lnTo>
                <a:close/>
              </a:path>
              <a:path extrusionOk="0" h="384809" w="218440">
                <a:moveTo>
                  <a:pt x="64081" y="0"/>
                </a:moveTo>
                <a:lnTo>
                  <a:pt x="25591" y="13437"/>
                </a:lnTo>
                <a:lnTo>
                  <a:pt x="3939" y="50109"/>
                </a:lnTo>
                <a:lnTo>
                  <a:pt x="0" y="83337"/>
                </a:lnTo>
                <a:lnTo>
                  <a:pt x="0" y="110227"/>
                </a:lnTo>
                <a:lnTo>
                  <a:pt x="14030" y="150278"/>
                </a:lnTo>
                <a:lnTo>
                  <a:pt x="40208" y="182989"/>
                </a:lnTo>
                <a:lnTo>
                  <a:pt x="39056" y="185879"/>
                </a:lnTo>
                <a:lnTo>
                  <a:pt x="38428" y="189030"/>
                </a:lnTo>
                <a:lnTo>
                  <a:pt x="38428" y="192318"/>
                </a:lnTo>
                <a:lnTo>
                  <a:pt x="40448" y="202302"/>
                </a:lnTo>
                <a:lnTo>
                  <a:pt x="45954" y="210453"/>
                </a:lnTo>
                <a:lnTo>
                  <a:pt x="54109" y="215947"/>
                </a:lnTo>
                <a:lnTo>
                  <a:pt x="64081" y="217961"/>
                </a:lnTo>
                <a:lnTo>
                  <a:pt x="74053" y="215947"/>
                </a:lnTo>
                <a:lnTo>
                  <a:pt x="82209" y="210453"/>
                </a:lnTo>
                <a:lnTo>
                  <a:pt x="87714" y="202302"/>
                </a:lnTo>
                <a:lnTo>
                  <a:pt x="89735" y="192318"/>
                </a:lnTo>
                <a:lnTo>
                  <a:pt x="87714" y="182339"/>
                </a:lnTo>
                <a:lnTo>
                  <a:pt x="82209" y="174188"/>
                </a:lnTo>
                <a:lnTo>
                  <a:pt x="74053" y="168691"/>
                </a:lnTo>
                <a:lnTo>
                  <a:pt x="65532" y="166968"/>
                </a:lnTo>
                <a:lnTo>
                  <a:pt x="60207" y="166968"/>
                </a:lnTo>
                <a:lnTo>
                  <a:pt x="34030" y="134247"/>
                </a:lnTo>
                <a:lnTo>
                  <a:pt x="30400" y="128791"/>
                </a:lnTo>
                <a:lnTo>
                  <a:pt x="27800" y="122955"/>
                </a:lnTo>
                <a:lnTo>
                  <a:pt x="26196" y="116705"/>
                </a:lnTo>
                <a:lnTo>
                  <a:pt x="25653" y="110227"/>
                </a:lnTo>
                <a:lnTo>
                  <a:pt x="25653" y="83337"/>
                </a:lnTo>
                <a:lnTo>
                  <a:pt x="36752" y="38836"/>
                </a:lnTo>
                <a:lnTo>
                  <a:pt x="64081" y="25643"/>
                </a:lnTo>
                <a:lnTo>
                  <a:pt x="120759" y="25643"/>
                </a:lnTo>
                <a:lnTo>
                  <a:pt x="107422" y="13367"/>
                </a:lnTo>
                <a:lnTo>
                  <a:pt x="87153" y="3521"/>
                </a:lnTo>
                <a:lnTo>
                  <a:pt x="64081" y="0"/>
                </a:lnTo>
                <a:close/>
              </a:path>
              <a:path extrusionOk="0" h="384809" w="218440">
                <a:moveTo>
                  <a:pt x="64081" y="166675"/>
                </a:moveTo>
                <a:lnTo>
                  <a:pt x="62720" y="166675"/>
                </a:lnTo>
                <a:lnTo>
                  <a:pt x="61464" y="166780"/>
                </a:lnTo>
                <a:lnTo>
                  <a:pt x="60207" y="166968"/>
                </a:lnTo>
                <a:lnTo>
                  <a:pt x="65532" y="166968"/>
                </a:lnTo>
                <a:lnTo>
                  <a:pt x="64081" y="166675"/>
                </a:lnTo>
                <a:close/>
              </a:path>
              <a:path extrusionOk="0" h="384809" w="218440">
                <a:moveTo>
                  <a:pt x="120043" y="127933"/>
                </a:moveTo>
                <a:lnTo>
                  <a:pt x="87222" y="127933"/>
                </a:lnTo>
                <a:lnTo>
                  <a:pt x="102195" y="146770"/>
                </a:lnTo>
                <a:lnTo>
                  <a:pt x="137378" y="166298"/>
                </a:lnTo>
                <a:lnTo>
                  <a:pt x="145744" y="166437"/>
                </a:lnTo>
                <a:lnTo>
                  <a:pt x="154045" y="165030"/>
                </a:lnTo>
                <a:lnTo>
                  <a:pt x="162050" y="161979"/>
                </a:lnTo>
                <a:lnTo>
                  <a:pt x="169534" y="157188"/>
                </a:lnTo>
                <a:lnTo>
                  <a:pt x="207138" y="157188"/>
                </a:lnTo>
                <a:lnTo>
                  <a:pt x="197711" y="145604"/>
                </a:lnTo>
                <a:lnTo>
                  <a:pt x="191938" y="141461"/>
                </a:lnTo>
                <a:lnTo>
                  <a:pt x="146278" y="141461"/>
                </a:lnTo>
                <a:lnTo>
                  <a:pt x="133608" y="140100"/>
                </a:lnTo>
                <a:lnTo>
                  <a:pt x="126907" y="136508"/>
                </a:lnTo>
                <a:lnTo>
                  <a:pt x="120043" y="127933"/>
                </a:lnTo>
                <a:close/>
              </a:path>
              <a:path extrusionOk="0" h="384809" w="218440">
                <a:moveTo>
                  <a:pt x="120759" y="25643"/>
                </a:moveTo>
                <a:lnTo>
                  <a:pt x="64081" y="25643"/>
                </a:lnTo>
                <a:lnTo>
                  <a:pt x="80678" y="28384"/>
                </a:lnTo>
                <a:lnTo>
                  <a:pt x="94997" y="36002"/>
                </a:lnTo>
                <a:lnTo>
                  <a:pt x="106135" y="47593"/>
                </a:lnTo>
                <a:lnTo>
                  <a:pt x="113190" y="62249"/>
                </a:lnTo>
                <a:lnTo>
                  <a:pt x="115504" y="69830"/>
                </a:lnTo>
                <a:lnTo>
                  <a:pt x="123242" y="71212"/>
                </a:lnTo>
                <a:lnTo>
                  <a:pt x="137901" y="76583"/>
                </a:lnTo>
                <a:lnTo>
                  <a:pt x="149619" y="86422"/>
                </a:lnTo>
                <a:lnTo>
                  <a:pt x="157390" y="99703"/>
                </a:lnTo>
                <a:lnTo>
                  <a:pt x="160204" y="115399"/>
                </a:lnTo>
                <a:lnTo>
                  <a:pt x="160204" y="126540"/>
                </a:lnTo>
                <a:lnTo>
                  <a:pt x="159366" y="130624"/>
                </a:lnTo>
                <a:lnTo>
                  <a:pt x="156225" y="134383"/>
                </a:lnTo>
                <a:lnTo>
                  <a:pt x="152037" y="139524"/>
                </a:lnTo>
                <a:lnTo>
                  <a:pt x="146278" y="141461"/>
                </a:lnTo>
                <a:lnTo>
                  <a:pt x="191938" y="141461"/>
                </a:lnTo>
                <a:lnTo>
                  <a:pt x="183868" y="135671"/>
                </a:lnTo>
                <a:lnTo>
                  <a:pt x="185738" y="128846"/>
                </a:lnTo>
                <a:lnTo>
                  <a:pt x="171526" y="72767"/>
                </a:lnTo>
                <a:lnTo>
                  <a:pt x="135283" y="47726"/>
                </a:lnTo>
                <a:lnTo>
                  <a:pt x="123821" y="28461"/>
                </a:lnTo>
                <a:lnTo>
                  <a:pt x="120759" y="25643"/>
                </a:lnTo>
                <a:close/>
              </a:path>
              <a:path extrusionOk="0" h="384809" w="218440">
                <a:moveTo>
                  <a:pt x="83348" y="76929"/>
                </a:moveTo>
                <a:lnTo>
                  <a:pt x="73332" y="78944"/>
                </a:lnTo>
                <a:lnTo>
                  <a:pt x="65181" y="84438"/>
                </a:lnTo>
                <a:lnTo>
                  <a:pt x="59700" y="92589"/>
                </a:lnTo>
                <a:lnTo>
                  <a:pt x="57694" y="102572"/>
                </a:lnTo>
                <a:lnTo>
                  <a:pt x="59700" y="112551"/>
                </a:lnTo>
                <a:lnTo>
                  <a:pt x="65181" y="120703"/>
                </a:lnTo>
                <a:lnTo>
                  <a:pt x="73332" y="126200"/>
                </a:lnTo>
                <a:lnTo>
                  <a:pt x="83348" y="128215"/>
                </a:lnTo>
                <a:lnTo>
                  <a:pt x="84604" y="128215"/>
                </a:lnTo>
                <a:lnTo>
                  <a:pt x="85965" y="128111"/>
                </a:lnTo>
                <a:lnTo>
                  <a:pt x="87222" y="127933"/>
                </a:lnTo>
                <a:lnTo>
                  <a:pt x="120043" y="127933"/>
                </a:lnTo>
                <a:lnTo>
                  <a:pt x="107221" y="111912"/>
                </a:lnTo>
                <a:lnTo>
                  <a:pt x="108373" y="109012"/>
                </a:lnTo>
                <a:lnTo>
                  <a:pt x="109001" y="105860"/>
                </a:lnTo>
                <a:lnTo>
                  <a:pt x="109001" y="102572"/>
                </a:lnTo>
                <a:lnTo>
                  <a:pt x="106981" y="92589"/>
                </a:lnTo>
                <a:lnTo>
                  <a:pt x="101475" y="84438"/>
                </a:lnTo>
                <a:lnTo>
                  <a:pt x="93320" y="78944"/>
                </a:lnTo>
                <a:lnTo>
                  <a:pt x="83348" y="76929"/>
                </a:lnTo>
                <a:close/>
              </a:path>
            </a:pathLst>
          </a:custGeom>
          <a:solidFill>
            <a:srgbClr val="08090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0"/>
          <p:cNvSpPr/>
          <p:nvPr/>
        </p:nvSpPr>
        <p:spPr>
          <a:xfrm>
            <a:off x="6762750" y="325188"/>
            <a:ext cx="99390" cy="168354"/>
          </a:xfrm>
          <a:custGeom>
            <a:rect b="b" l="l" r="r" t="t"/>
            <a:pathLst>
              <a:path extrusionOk="0" h="384809" w="218440">
                <a:moveTo>
                  <a:pt x="162194" y="0"/>
                </a:moveTo>
                <a:lnTo>
                  <a:pt x="153806" y="0"/>
                </a:lnTo>
                <a:lnTo>
                  <a:pt x="130747" y="3521"/>
                </a:lnTo>
                <a:lnTo>
                  <a:pt x="110492" y="13367"/>
                </a:lnTo>
                <a:lnTo>
                  <a:pt x="94123" y="28461"/>
                </a:lnTo>
                <a:lnTo>
                  <a:pt x="82719" y="47726"/>
                </a:lnTo>
                <a:lnTo>
                  <a:pt x="62432" y="57419"/>
                </a:lnTo>
                <a:lnTo>
                  <a:pt x="46386" y="72767"/>
                </a:lnTo>
                <a:lnTo>
                  <a:pt x="35836" y="92512"/>
                </a:lnTo>
                <a:lnTo>
                  <a:pt x="32040" y="115399"/>
                </a:lnTo>
                <a:lnTo>
                  <a:pt x="32145" y="128781"/>
                </a:lnTo>
                <a:lnTo>
                  <a:pt x="34135" y="135660"/>
                </a:lnTo>
                <a:lnTo>
                  <a:pt x="20231" y="145600"/>
                </a:lnTo>
                <a:lnTo>
                  <a:pt x="9449" y="158814"/>
                </a:lnTo>
                <a:lnTo>
                  <a:pt x="2477" y="174616"/>
                </a:lnTo>
                <a:lnTo>
                  <a:pt x="0" y="192318"/>
                </a:lnTo>
                <a:lnTo>
                  <a:pt x="2477" y="210025"/>
                </a:lnTo>
                <a:lnTo>
                  <a:pt x="9449" y="225826"/>
                </a:lnTo>
                <a:lnTo>
                  <a:pt x="20231" y="239038"/>
                </a:lnTo>
                <a:lnTo>
                  <a:pt x="34135" y="248976"/>
                </a:lnTo>
                <a:lnTo>
                  <a:pt x="32165" y="255797"/>
                </a:lnTo>
                <a:lnTo>
                  <a:pt x="46386" y="311880"/>
                </a:lnTo>
                <a:lnTo>
                  <a:pt x="82719" y="336921"/>
                </a:lnTo>
                <a:lnTo>
                  <a:pt x="94123" y="356191"/>
                </a:lnTo>
                <a:lnTo>
                  <a:pt x="110492" y="371284"/>
                </a:lnTo>
                <a:lnTo>
                  <a:pt x="130747" y="381128"/>
                </a:lnTo>
                <a:lnTo>
                  <a:pt x="153806" y="384647"/>
                </a:lnTo>
                <a:lnTo>
                  <a:pt x="168109" y="383126"/>
                </a:lnTo>
                <a:lnTo>
                  <a:pt x="181023" y="378618"/>
                </a:lnTo>
                <a:lnTo>
                  <a:pt x="192347" y="371205"/>
                </a:lnTo>
                <a:lnTo>
                  <a:pt x="201878" y="360973"/>
                </a:lnTo>
                <a:lnTo>
                  <a:pt x="203033" y="358994"/>
                </a:lnTo>
                <a:lnTo>
                  <a:pt x="153806" y="358994"/>
                </a:lnTo>
                <a:lnTo>
                  <a:pt x="137260" y="356255"/>
                </a:lnTo>
                <a:lnTo>
                  <a:pt x="122939" y="348639"/>
                </a:lnTo>
                <a:lnTo>
                  <a:pt x="111778" y="337053"/>
                </a:lnTo>
                <a:lnTo>
                  <a:pt x="104708" y="322398"/>
                </a:lnTo>
                <a:lnTo>
                  <a:pt x="102405" y="314817"/>
                </a:lnTo>
                <a:lnTo>
                  <a:pt x="94656" y="313435"/>
                </a:lnTo>
                <a:lnTo>
                  <a:pt x="80002" y="308058"/>
                </a:lnTo>
                <a:lnTo>
                  <a:pt x="68283" y="298217"/>
                </a:lnTo>
                <a:lnTo>
                  <a:pt x="60510" y="284938"/>
                </a:lnTo>
                <a:lnTo>
                  <a:pt x="57694" y="269248"/>
                </a:lnTo>
                <a:lnTo>
                  <a:pt x="57694" y="258107"/>
                </a:lnTo>
                <a:lnTo>
                  <a:pt x="58532" y="254034"/>
                </a:lnTo>
                <a:lnTo>
                  <a:pt x="61673" y="250264"/>
                </a:lnTo>
                <a:lnTo>
                  <a:pt x="65861" y="245112"/>
                </a:lnTo>
                <a:lnTo>
                  <a:pt x="71620" y="243186"/>
                </a:lnTo>
                <a:lnTo>
                  <a:pt x="119950" y="243186"/>
                </a:lnTo>
                <a:lnTo>
                  <a:pt x="115703" y="237877"/>
                </a:lnTo>
                <a:lnTo>
                  <a:pt x="108394" y="230407"/>
                </a:lnTo>
                <a:lnTo>
                  <a:pt x="104111" y="227459"/>
                </a:lnTo>
                <a:lnTo>
                  <a:pt x="48375" y="227459"/>
                </a:lnTo>
                <a:lnTo>
                  <a:pt x="39170" y="221637"/>
                </a:lnTo>
                <a:lnTo>
                  <a:pt x="31988" y="213505"/>
                </a:lnTo>
                <a:lnTo>
                  <a:pt x="27319" y="203565"/>
                </a:lnTo>
                <a:lnTo>
                  <a:pt x="25653" y="192318"/>
                </a:lnTo>
                <a:lnTo>
                  <a:pt x="27319" y="181073"/>
                </a:lnTo>
                <a:lnTo>
                  <a:pt x="31988" y="171137"/>
                </a:lnTo>
                <a:lnTo>
                  <a:pt x="39170" y="163009"/>
                </a:lnTo>
                <a:lnTo>
                  <a:pt x="48375" y="157188"/>
                </a:lnTo>
                <a:lnTo>
                  <a:pt x="104108" y="157188"/>
                </a:lnTo>
                <a:lnTo>
                  <a:pt x="108394" y="154239"/>
                </a:lnTo>
                <a:lnTo>
                  <a:pt x="115703" y="146770"/>
                </a:lnTo>
                <a:lnTo>
                  <a:pt x="119950" y="141461"/>
                </a:lnTo>
                <a:lnTo>
                  <a:pt x="71620" y="141461"/>
                </a:lnTo>
                <a:lnTo>
                  <a:pt x="65861" y="139524"/>
                </a:lnTo>
                <a:lnTo>
                  <a:pt x="61673" y="134383"/>
                </a:lnTo>
                <a:lnTo>
                  <a:pt x="58532" y="130624"/>
                </a:lnTo>
                <a:lnTo>
                  <a:pt x="57694" y="126540"/>
                </a:lnTo>
                <a:lnTo>
                  <a:pt x="57694" y="115399"/>
                </a:lnTo>
                <a:lnTo>
                  <a:pt x="60510" y="99703"/>
                </a:lnTo>
                <a:lnTo>
                  <a:pt x="68283" y="86422"/>
                </a:lnTo>
                <a:lnTo>
                  <a:pt x="80002" y="76583"/>
                </a:lnTo>
                <a:lnTo>
                  <a:pt x="94656" y="71212"/>
                </a:lnTo>
                <a:lnTo>
                  <a:pt x="102405" y="69830"/>
                </a:lnTo>
                <a:lnTo>
                  <a:pt x="104708" y="62249"/>
                </a:lnTo>
                <a:lnTo>
                  <a:pt x="111778" y="47593"/>
                </a:lnTo>
                <a:lnTo>
                  <a:pt x="122939" y="36002"/>
                </a:lnTo>
                <a:lnTo>
                  <a:pt x="137260" y="28384"/>
                </a:lnTo>
                <a:lnTo>
                  <a:pt x="153806" y="25643"/>
                </a:lnTo>
                <a:lnTo>
                  <a:pt x="170776" y="25643"/>
                </a:lnTo>
                <a:lnTo>
                  <a:pt x="177900" y="3832"/>
                </a:lnTo>
                <a:lnTo>
                  <a:pt x="170350" y="1340"/>
                </a:lnTo>
                <a:lnTo>
                  <a:pt x="162194" y="0"/>
                </a:lnTo>
                <a:close/>
              </a:path>
              <a:path extrusionOk="0" h="384809" w="218440">
                <a:moveTo>
                  <a:pt x="190564" y="217679"/>
                </a:moveTo>
                <a:lnTo>
                  <a:pt x="157691" y="217679"/>
                </a:lnTo>
                <a:lnTo>
                  <a:pt x="183868" y="250390"/>
                </a:lnTo>
                <a:lnTo>
                  <a:pt x="187522" y="255866"/>
                </a:lnTo>
                <a:lnTo>
                  <a:pt x="190151" y="261690"/>
                </a:lnTo>
                <a:lnTo>
                  <a:pt x="191790" y="267942"/>
                </a:lnTo>
                <a:lnTo>
                  <a:pt x="192350" y="274420"/>
                </a:lnTo>
                <a:lnTo>
                  <a:pt x="192350" y="301310"/>
                </a:lnTo>
                <a:lnTo>
                  <a:pt x="181146" y="345811"/>
                </a:lnTo>
                <a:lnTo>
                  <a:pt x="153806" y="358994"/>
                </a:lnTo>
                <a:lnTo>
                  <a:pt x="203033" y="358994"/>
                </a:lnTo>
                <a:lnTo>
                  <a:pt x="209036" y="348707"/>
                </a:lnTo>
                <a:lnTo>
                  <a:pt x="214064" y="334530"/>
                </a:lnTo>
                <a:lnTo>
                  <a:pt x="217030" y="318658"/>
                </a:lnTo>
                <a:lnTo>
                  <a:pt x="218003" y="301310"/>
                </a:lnTo>
                <a:lnTo>
                  <a:pt x="218003" y="274420"/>
                </a:lnTo>
                <a:lnTo>
                  <a:pt x="217076" y="263621"/>
                </a:lnTo>
                <a:lnTo>
                  <a:pt x="214352" y="253201"/>
                </a:lnTo>
                <a:lnTo>
                  <a:pt x="209919" y="243378"/>
                </a:lnTo>
                <a:lnTo>
                  <a:pt x="203868" y="234369"/>
                </a:lnTo>
                <a:lnTo>
                  <a:pt x="190564" y="217679"/>
                </a:lnTo>
                <a:close/>
              </a:path>
              <a:path extrusionOk="0" h="384809" w="218440">
                <a:moveTo>
                  <a:pt x="119950" y="243186"/>
                </a:moveTo>
                <a:lnTo>
                  <a:pt x="71620" y="243186"/>
                </a:lnTo>
                <a:lnTo>
                  <a:pt x="84290" y="244547"/>
                </a:lnTo>
                <a:lnTo>
                  <a:pt x="91096" y="248139"/>
                </a:lnTo>
                <a:lnTo>
                  <a:pt x="110781" y="272735"/>
                </a:lnTo>
                <a:lnTo>
                  <a:pt x="109630" y="275625"/>
                </a:lnTo>
                <a:lnTo>
                  <a:pt x="109001" y="278776"/>
                </a:lnTo>
                <a:lnTo>
                  <a:pt x="109001" y="282075"/>
                </a:lnTo>
                <a:lnTo>
                  <a:pt x="111007" y="292054"/>
                </a:lnTo>
                <a:lnTo>
                  <a:pt x="116488" y="300205"/>
                </a:lnTo>
                <a:lnTo>
                  <a:pt x="124639" y="305702"/>
                </a:lnTo>
                <a:lnTo>
                  <a:pt x="134655" y="307718"/>
                </a:lnTo>
                <a:lnTo>
                  <a:pt x="144627" y="305702"/>
                </a:lnTo>
                <a:lnTo>
                  <a:pt x="152783" y="300205"/>
                </a:lnTo>
                <a:lnTo>
                  <a:pt x="158288" y="292054"/>
                </a:lnTo>
                <a:lnTo>
                  <a:pt x="160309" y="282075"/>
                </a:lnTo>
                <a:lnTo>
                  <a:pt x="158288" y="272090"/>
                </a:lnTo>
                <a:lnTo>
                  <a:pt x="152783" y="263935"/>
                </a:lnTo>
                <a:lnTo>
                  <a:pt x="144627" y="258437"/>
                </a:lnTo>
                <a:lnTo>
                  <a:pt x="136157" y="256725"/>
                </a:lnTo>
                <a:lnTo>
                  <a:pt x="130781" y="256725"/>
                </a:lnTo>
                <a:lnTo>
                  <a:pt x="119950" y="243186"/>
                </a:lnTo>
                <a:close/>
              </a:path>
              <a:path extrusionOk="0" h="384809" w="218440">
                <a:moveTo>
                  <a:pt x="134655" y="256421"/>
                </a:moveTo>
                <a:lnTo>
                  <a:pt x="133294" y="256421"/>
                </a:lnTo>
                <a:lnTo>
                  <a:pt x="132037" y="256526"/>
                </a:lnTo>
                <a:lnTo>
                  <a:pt x="130781" y="256725"/>
                </a:lnTo>
                <a:lnTo>
                  <a:pt x="136157" y="256725"/>
                </a:lnTo>
                <a:lnTo>
                  <a:pt x="134655" y="256421"/>
                </a:lnTo>
                <a:close/>
              </a:path>
              <a:path extrusionOk="0" h="384809" w="218440">
                <a:moveTo>
                  <a:pt x="72151" y="218204"/>
                </a:moveTo>
                <a:lnTo>
                  <a:pt x="63858" y="219609"/>
                </a:lnTo>
                <a:lnTo>
                  <a:pt x="55857" y="222662"/>
                </a:lnTo>
                <a:lnTo>
                  <a:pt x="48375" y="227459"/>
                </a:lnTo>
                <a:lnTo>
                  <a:pt x="104111" y="227459"/>
                </a:lnTo>
                <a:lnTo>
                  <a:pt x="99877" y="224544"/>
                </a:lnTo>
                <a:lnTo>
                  <a:pt x="90475" y="220465"/>
                </a:lnTo>
                <a:lnTo>
                  <a:pt x="80510" y="218349"/>
                </a:lnTo>
                <a:lnTo>
                  <a:pt x="72151" y="218204"/>
                </a:lnTo>
                <a:close/>
              </a:path>
              <a:path extrusionOk="0" h="384809" w="218440">
                <a:moveTo>
                  <a:pt x="153806" y="166675"/>
                </a:moveTo>
                <a:lnTo>
                  <a:pt x="143841" y="168691"/>
                </a:lnTo>
                <a:lnTo>
                  <a:pt x="135688" y="174188"/>
                </a:lnTo>
                <a:lnTo>
                  <a:pt x="130184" y="182339"/>
                </a:lnTo>
                <a:lnTo>
                  <a:pt x="128163" y="192318"/>
                </a:lnTo>
                <a:lnTo>
                  <a:pt x="130184" y="202303"/>
                </a:lnTo>
                <a:lnTo>
                  <a:pt x="135688" y="210458"/>
                </a:lnTo>
                <a:lnTo>
                  <a:pt x="143841" y="215956"/>
                </a:lnTo>
                <a:lnTo>
                  <a:pt x="153806" y="217972"/>
                </a:lnTo>
                <a:lnTo>
                  <a:pt x="155178" y="217972"/>
                </a:lnTo>
                <a:lnTo>
                  <a:pt x="156424" y="217867"/>
                </a:lnTo>
                <a:lnTo>
                  <a:pt x="157691" y="217679"/>
                </a:lnTo>
                <a:lnTo>
                  <a:pt x="190564" y="217679"/>
                </a:lnTo>
                <a:lnTo>
                  <a:pt x="177795" y="201658"/>
                </a:lnTo>
                <a:lnTo>
                  <a:pt x="178842" y="198768"/>
                </a:lnTo>
                <a:lnTo>
                  <a:pt x="179470" y="195617"/>
                </a:lnTo>
                <a:lnTo>
                  <a:pt x="179470" y="192318"/>
                </a:lnTo>
                <a:lnTo>
                  <a:pt x="177464" y="182339"/>
                </a:lnTo>
                <a:lnTo>
                  <a:pt x="171982" y="174188"/>
                </a:lnTo>
                <a:lnTo>
                  <a:pt x="163828" y="168691"/>
                </a:lnTo>
                <a:lnTo>
                  <a:pt x="153806" y="166675"/>
                </a:lnTo>
                <a:close/>
              </a:path>
              <a:path extrusionOk="0" h="384809" w="218440">
                <a:moveTo>
                  <a:pt x="104108" y="157188"/>
                </a:moveTo>
                <a:lnTo>
                  <a:pt x="48375" y="157188"/>
                </a:lnTo>
                <a:lnTo>
                  <a:pt x="55857" y="161979"/>
                </a:lnTo>
                <a:lnTo>
                  <a:pt x="63858" y="165030"/>
                </a:lnTo>
                <a:lnTo>
                  <a:pt x="72151" y="166437"/>
                </a:lnTo>
                <a:lnTo>
                  <a:pt x="80510" y="166298"/>
                </a:lnTo>
                <a:lnTo>
                  <a:pt x="90475" y="164177"/>
                </a:lnTo>
                <a:lnTo>
                  <a:pt x="99877" y="160099"/>
                </a:lnTo>
                <a:lnTo>
                  <a:pt x="104108" y="157188"/>
                </a:lnTo>
                <a:close/>
              </a:path>
              <a:path extrusionOk="0" h="384809" w="218440">
                <a:moveTo>
                  <a:pt x="134655" y="76929"/>
                </a:moveTo>
                <a:lnTo>
                  <a:pt x="124639" y="78944"/>
                </a:lnTo>
                <a:lnTo>
                  <a:pt x="116488" y="84438"/>
                </a:lnTo>
                <a:lnTo>
                  <a:pt x="111007" y="92589"/>
                </a:lnTo>
                <a:lnTo>
                  <a:pt x="109001" y="102572"/>
                </a:lnTo>
                <a:lnTo>
                  <a:pt x="109001" y="105860"/>
                </a:lnTo>
                <a:lnTo>
                  <a:pt x="109630" y="109012"/>
                </a:lnTo>
                <a:lnTo>
                  <a:pt x="110781" y="111912"/>
                </a:lnTo>
                <a:lnTo>
                  <a:pt x="91096" y="136508"/>
                </a:lnTo>
                <a:lnTo>
                  <a:pt x="84290" y="140110"/>
                </a:lnTo>
                <a:lnTo>
                  <a:pt x="71620" y="141461"/>
                </a:lnTo>
                <a:lnTo>
                  <a:pt x="119950" y="141461"/>
                </a:lnTo>
                <a:lnTo>
                  <a:pt x="130781" y="127922"/>
                </a:lnTo>
                <a:lnTo>
                  <a:pt x="136106" y="127922"/>
                </a:lnTo>
                <a:lnTo>
                  <a:pt x="144627" y="126201"/>
                </a:lnTo>
                <a:lnTo>
                  <a:pt x="152783" y="120707"/>
                </a:lnTo>
                <a:lnTo>
                  <a:pt x="158288" y="112556"/>
                </a:lnTo>
                <a:lnTo>
                  <a:pt x="160309" y="102572"/>
                </a:lnTo>
                <a:lnTo>
                  <a:pt x="158288" y="92589"/>
                </a:lnTo>
                <a:lnTo>
                  <a:pt x="152783" y="84438"/>
                </a:lnTo>
                <a:lnTo>
                  <a:pt x="144627" y="78944"/>
                </a:lnTo>
                <a:lnTo>
                  <a:pt x="134655" y="76929"/>
                </a:lnTo>
                <a:close/>
              </a:path>
              <a:path extrusionOk="0" h="384809" w="218440">
                <a:moveTo>
                  <a:pt x="136106" y="127922"/>
                </a:moveTo>
                <a:lnTo>
                  <a:pt x="130781" y="127922"/>
                </a:lnTo>
                <a:lnTo>
                  <a:pt x="132037" y="128111"/>
                </a:lnTo>
                <a:lnTo>
                  <a:pt x="133294" y="128215"/>
                </a:lnTo>
                <a:lnTo>
                  <a:pt x="134655" y="128215"/>
                </a:lnTo>
                <a:lnTo>
                  <a:pt x="136106" y="127922"/>
                </a:lnTo>
                <a:close/>
              </a:path>
              <a:path extrusionOk="0" h="384809" w="218440">
                <a:moveTo>
                  <a:pt x="170776" y="25643"/>
                </a:moveTo>
                <a:lnTo>
                  <a:pt x="159471" y="25643"/>
                </a:lnTo>
                <a:lnTo>
                  <a:pt x="164916" y="26543"/>
                </a:lnTo>
                <a:lnTo>
                  <a:pt x="169942" y="28198"/>
                </a:lnTo>
                <a:lnTo>
                  <a:pt x="170776" y="25643"/>
                </a:lnTo>
                <a:close/>
              </a:path>
            </a:pathLst>
          </a:custGeom>
          <a:solidFill>
            <a:srgbClr val="08090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0"/>
          <p:cNvSpPr/>
          <p:nvPr/>
        </p:nvSpPr>
        <p:spPr>
          <a:xfrm>
            <a:off x="8617509" y="483361"/>
            <a:ext cx="48000" cy="6030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0"/>
          <p:cNvSpPr/>
          <p:nvPr/>
        </p:nvSpPr>
        <p:spPr>
          <a:xfrm>
            <a:off x="8477679" y="483361"/>
            <a:ext cx="129600" cy="46200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0"/>
          <p:cNvSpPr/>
          <p:nvPr/>
        </p:nvSpPr>
        <p:spPr>
          <a:xfrm>
            <a:off x="8419573" y="483361"/>
            <a:ext cx="48000" cy="65700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0"/>
          <p:cNvSpPr/>
          <p:nvPr/>
        </p:nvSpPr>
        <p:spPr>
          <a:xfrm>
            <a:off x="8587502" y="380553"/>
            <a:ext cx="72000" cy="76800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0"/>
          <p:cNvSpPr/>
          <p:nvPr/>
        </p:nvSpPr>
        <p:spPr>
          <a:xfrm>
            <a:off x="8527970" y="380550"/>
            <a:ext cx="48600" cy="75000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0"/>
          <p:cNvSpPr/>
          <p:nvPr/>
        </p:nvSpPr>
        <p:spPr>
          <a:xfrm>
            <a:off x="8490585" y="436428"/>
            <a:ext cx="21958" cy="21113"/>
          </a:xfrm>
          <a:custGeom>
            <a:rect b="b" l="l" r="r" t="t"/>
            <a:pathLst>
              <a:path extrusionOk="0" h="48259" w="48259">
                <a:moveTo>
                  <a:pt x="23978" y="0"/>
                </a:moveTo>
                <a:lnTo>
                  <a:pt x="14621" y="1877"/>
                </a:lnTo>
                <a:lnTo>
                  <a:pt x="7002" y="7005"/>
                </a:lnTo>
                <a:lnTo>
                  <a:pt x="1876" y="14621"/>
                </a:lnTo>
                <a:lnTo>
                  <a:pt x="0" y="23967"/>
                </a:lnTo>
                <a:lnTo>
                  <a:pt x="1876" y="33308"/>
                </a:lnTo>
                <a:lnTo>
                  <a:pt x="7002" y="40921"/>
                </a:lnTo>
                <a:lnTo>
                  <a:pt x="14621" y="46047"/>
                </a:lnTo>
                <a:lnTo>
                  <a:pt x="23978" y="47925"/>
                </a:lnTo>
                <a:lnTo>
                  <a:pt x="33290" y="46047"/>
                </a:lnTo>
                <a:lnTo>
                  <a:pt x="40914" y="40921"/>
                </a:lnTo>
                <a:lnTo>
                  <a:pt x="46065" y="33308"/>
                </a:lnTo>
                <a:lnTo>
                  <a:pt x="47956" y="23967"/>
                </a:lnTo>
                <a:lnTo>
                  <a:pt x="46065" y="14621"/>
                </a:lnTo>
                <a:lnTo>
                  <a:pt x="40914" y="7005"/>
                </a:lnTo>
                <a:lnTo>
                  <a:pt x="33290" y="1877"/>
                </a:lnTo>
                <a:lnTo>
                  <a:pt x="23978" y="0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0"/>
          <p:cNvSpPr/>
          <p:nvPr/>
        </p:nvSpPr>
        <p:spPr>
          <a:xfrm>
            <a:off x="8466081" y="349758"/>
            <a:ext cx="0" cy="105569"/>
          </a:xfrm>
          <a:custGeom>
            <a:rect b="b" l="l" r="r" t="t"/>
            <a:pathLst>
              <a:path extrusionOk="0" h="241300" w="120000">
                <a:moveTo>
                  <a:pt x="0" y="0"/>
                </a:moveTo>
                <a:lnTo>
                  <a:pt x="0" y="241228"/>
                </a:lnTo>
              </a:path>
            </a:pathLst>
          </a:custGeom>
          <a:noFill/>
          <a:ln cap="flat" cmpd="sng" w="354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30"/>
          <p:cNvSpPr/>
          <p:nvPr/>
        </p:nvSpPr>
        <p:spPr>
          <a:xfrm>
            <a:off x="8432409" y="380552"/>
            <a:ext cx="0" cy="75009"/>
          </a:xfrm>
          <a:custGeom>
            <a:rect b="b" l="l" r="r" t="t"/>
            <a:pathLst>
              <a:path extrusionOk="0" h="171450" w="120000">
                <a:moveTo>
                  <a:pt x="0" y="0"/>
                </a:moveTo>
                <a:lnTo>
                  <a:pt x="0" y="170884"/>
                </a:lnTo>
              </a:path>
            </a:pathLst>
          </a:custGeom>
          <a:noFill/>
          <a:ln cap="flat" cmpd="sng" w="35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30"/>
          <p:cNvSpPr/>
          <p:nvPr/>
        </p:nvSpPr>
        <p:spPr>
          <a:xfrm>
            <a:off x="8421481" y="347127"/>
            <a:ext cx="21958" cy="21113"/>
          </a:xfrm>
          <a:custGeom>
            <a:rect b="b" l="l" r="r" t="t"/>
            <a:pathLst>
              <a:path extrusionOk="0" h="48259" w="48259">
                <a:moveTo>
                  <a:pt x="23978" y="0"/>
                </a:moveTo>
                <a:lnTo>
                  <a:pt x="14621" y="1876"/>
                </a:lnTo>
                <a:lnTo>
                  <a:pt x="7002" y="6999"/>
                </a:lnTo>
                <a:lnTo>
                  <a:pt x="1876" y="14612"/>
                </a:lnTo>
                <a:lnTo>
                  <a:pt x="0" y="23957"/>
                </a:lnTo>
                <a:lnTo>
                  <a:pt x="1891" y="33297"/>
                </a:lnTo>
                <a:lnTo>
                  <a:pt x="7041" y="40911"/>
                </a:lnTo>
                <a:lnTo>
                  <a:pt x="14665" y="46037"/>
                </a:lnTo>
                <a:lnTo>
                  <a:pt x="23978" y="47914"/>
                </a:lnTo>
                <a:lnTo>
                  <a:pt x="33335" y="46037"/>
                </a:lnTo>
                <a:lnTo>
                  <a:pt x="40954" y="40911"/>
                </a:lnTo>
                <a:lnTo>
                  <a:pt x="46080" y="33297"/>
                </a:lnTo>
                <a:lnTo>
                  <a:pt x="47956" y="23957"/>
                </a:lnTo>
                <a:lnTo>
                  <a:pt x="46065" y="14612"/>
                </a:lnTo>
                <a:lnTo>
                  <a:pt x="40914" y="6999"/>
                </a:lnTo>
                <a:lnTo>
                  <a:pt x="33290" y="1876"/>
                </a:lnTo>
                <a:lnTo>
                  <a:pt x="23978" y="0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0"/>
          <p:cNvSpPr/>
          <p:nvPr/>
        </p:nvSpPr>
        <p:spPr>
          <a:xfrm>
            <a:off x="8324898" y="378651"/>
            <a:ext cx="81900" cy="78900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30"/>
          <p:cNvSpPr/>
          <p:nvPr/>
        </p:nvSpPr>
        <p:spPr>
          <a:xfrm>
            <a:off x="8190355" y="378651"/>
            <a:ext cx="121349" cy="76676"/>
          </a:xfrm>
          <a:custGeom>
            <a:rect b="b" l="l" r="r" t="t"/>
            <a:pathLst>
              <a:path extrusionOk="0" h="175259" w="266700">
                <a:moveTo>
                  <a:pt x="34972" y="4334"/>
                </a:moveTo>
                <a:lnTo>
                  <a:pt x="0" y="4334"/>
                </a:lnTo>
                <a:lnTo>
                  <a:pt x="0" y="175219"/>
                </a:lnTo>
                <a:lnTo>
                  <a:pt x="34972" y="175219"/>
                </a:lnTo>
                <a:lnTo>
                  <a:pt x="34972" y="75275"/>
                </a:lnTo>
                <a:lnTo>
                  <a:pt x="38166" y="59554"/>
                </a:lnTo>
                <a:lnTo>
                  <a:pt x="46857" y="46713"/>
                </a:lnTo>
                <a:lnTo>
                  <a:pt x="59710" y="38054"/>
                </a:lnTo>
                <a:lnTo>
                  <a:pt x="75390" y="34878"/>
                </a:lnTo>
                <a:lnTo>
                  <a:pt x="255421" y="34878"/>
                </a:lnTo>
                <a:lnTo>
                  <a:pt x="250616" y="27245"/>
                </a:lnTo>
                <a:lnTo>
                  <a:pt x="133304" y="27245"/>
                </a:lnTo>
                <a:lnTo>
                  <a:pt x="123105" y="16324"/>
                </a:lnTo>
                <a:lnTo>
                  <a:pt x="34972" y="16324"/>
                </a:lnTo>
                <a:lnTo>
                  <a:pt x="34972" y="4334"/>
                </a:lnTo>
                <a:close/>
              </a:path>
              <a:path extrusionOk="0" h="175259" w="266700">
                <a:moveTo>
                  <a:pt x="191198" y="34878"/>
                </a:moveTo>
                <a:lnTo>
                  <a:pt x="75390" y="34878"/>
                </a:lnTo>
                <a:lnTo>
                  <a:pt x="91072" y="38068"/>
                </a:lnTo>
                <a:lnTo>
                  <a:pt x="103928" y="46752"/>
                </a:lnTo>
                <a:lnTo>
                  <a:pt x="112623" y="59598"/>
                </a:lnTo>
                <a:lnTo>
                  <a:pt x="115818" y="75275"/>
                </a:lnTo>
                <a:lnTo>
                  <a:pt x="115818" y="175219"/>
                </a:lnTo>
                <a:lnTo>
                  <a:pt x="150686" y="175219"/>
                </a:lnTo>
                <a:lnTo>
                  <a:pt x="150686" y="75275"/>
                </a:lnTo>
                <a:lnTo>
                  <a:pt x="153896" y="59554"/>
                </a:lnTo>
                <a:lnTo>
                  <a:pt x="162622" y="46713"/>
                </a:lnTo>
                <a:lnTo>
                  <a:pt x="175507" y="38054"/>
                </a:lnTo>
                <a:lnTo>
                  <a:pt x="191198" y="34878"/>
                </a:lnTo>
                <a:close/>
              </a:path>
              <a:path extrusionOk="0" h="175259" w="266700">
                <a:moveTo>
                  <a:pt x="255421" y="34878"/>
                </a:moveTo>
                <a:lnTo>
                  <a:pt x="191198" y="34878"/>
                </a:lnTo>
                <a:lnTo>
                  <a:pt x="206878" y="38068"/>
                </a:lnTo>
                <a:lnTo>
                  <a:pt x="219731" y="46752"/>
                </a:lnTo>
                <a:lnTo>
                  <a:pt x="228422" y="59598"/>
                </a:lnTo>
                <a:lnTo>
                  <a:pt x="231615" y="75275"/>
                </a:lnTo>
                <a:lnTo>
                  <a:pt x="231615" y="175219"/>
                </a:lnTo>
                <a:lnTo>
                  <a:pt x="266484" y="175219"/>
                </a:lnTo>
                <a:lnTo>
                  <a:pt x="266484" y="75275"/>
                </a:lnTo>
                <a:lnTo>
                  <a:pt x="261280" y="44187"/>
                </a:lnTo>
                <a:lnTo>
                  <a:pt x="255421" y="34878"/>
                </a:lnTo>
                <a:close/>
              </a:path>
              <a:path extrusionOk="0" h="175259" w="266700">
                <a:moveTo>
                  <a:pt x="193292" y="0"/>
                </a:moveTo>
                <a:lnTo>
                  <a:pt x="176031" y="1911"/>
                </a:lnTo>
                <a:lnTo>
                  <a:pt x="159768" y="7367"/>
                </a:lnTo>
                <a:lnTo>
                  <a:pt x="145270" y="15951"/>
                </a:lnTo>
                <a:lnTo>
                  <a:pt x="133304" y="27245"/>
                </a:lnTo>
                <a:lnTo>
                  <a:pt x="250616" y="27245"/>
                </a:lnTo>
                <a:lnTo>
                  <a:pt x="246344" y="20458"/>
                </a:lnTo>
                <a:lnTo>
                  <a:pt x="223180" y="5319"/>
                </a:lnTo>
                <a:lnTo>
                  <a:pt x="193292" y="0"/>
                </a:lnTo>
                <a:close/>
              </a:path>
              <a:path extrusionOk="0" h="175259" w="266700">
                <a:moveTo>
                  <a:pt x="77390" y="0"/>
                </a:moveTo>
                <a:lnTo>
                  <a:pt x="63322" y="1525"/>
                </a:lnTo>
                <a:lnTo>
                  <a:pt x="51504" y="5429"/>
                </a:lnTo>
                <a:lnTo>
                  <a:pt x="42026" y="10698"/>
                </a:lnTo>
                <a:lnTo>
                  <a:pt x="34972" y="16324"/>
                </a:lnTo>
                <a:lnTo>
                  <a:pt x="123105" y="16324"/>
                </a:lnTo>
                <a:lnTo>
                  <a:pt x="122711" y="15902"/>
                </a:lnTo>
                <a:lnTo>
                  <a:pt x="109898" y="7324"/>
                </a:lnTo>
                <a:lnTo>
                  <a:pt x="94810" y="1895"/>
                </a:lnTo>
                <a:lnTo>
                  <a:pt x="77390" y="0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30"/>
          <p:cNvSpPr/>
          <p:nvPr/>
        </p:nvSpPr>
        <p:spPr>
          <a:xfrm>
            <a:off x="7972472" y="334556"/>
            <a:ext cx="170754" cy="164187"/>
          </a:xfrm>
          <a:custGeom>
            <a:rect b="b" l="l" r="r" t="t"/>
            <a:pathLst>
              <a:path extrusionOk="0" h="375284" w="375284">
                <a:moveTo>
                  <a:pt x="187533" y="0"/>
                </a:moveTo>
                <a:lnTo>
                  <a:pt x="137757" y="6707"/>
                </a:lnTo>
                <a:lnTo>
                  <a:pt x="92981" y="25629"/>
                </a:lnTo>
                <a:lnTo>
                  <a:pt x="55011" y="54964"/>
                </a:lnTo>
                <a:lnTo>
                  <a:pt x="25653" y="92911"/>
                </a:lnTo>
                <a:lnTo>
                  <a:pt x="6714" y="137670"/>
                </a:lnTo>
                <a:lnTo>
                  <a:pt x="0" y="187439"/>
                </a:lnTo>
                <a:lnTo>
                  <a:pt x="6726" y="237229"/>
                </a:lnTo>
                <a:lnTo>
                  <a:pt x="25653" y="281939"/>
                </a:lnTo>
                <a:lnTo>
                  <a:pt x="55011" y="319861"/>
                </a:lnTo>
                <a:lnTo>
                  <a:pt x="92981" y="349171"/>
                </a:lnTo>
                <a:lnTo>
                  <a:pt x="137757" y="368074"/>
                </a:lnTo>
                <a:lnTo>
                  <a:pt x="187533" y="374773"/>
                </a:lnTo>
                <a:lnTo>
                  <a:pt x="215646" y="372677"/>
                </a:lnTo>
                <a:lnTo>
                  <a:pt x="242885" y="366463"/>
                </a:lnTo>
                <a:lnTo>
                  <a:pt x="268887" y="356242"/>
                </a:lnTo>
                <a:lnTo>
                  <a:pt x="293289" y="342125"/>
                </a:lnTo>
                <a:lnTo>
                  <a:pt x="293813" y="341769"/>
                </a:lnTo>
                <a:lnTo>
                  <a:pt x="289061" y="336241"/>
                </a:lnTo>
                <a:lnTo>
                  <a:pt x="187533" y="336241"/>
                </a:lnTo>
                <a:lnTo>
                  <a:pt x="140514" y="328634"/>
                </a:lnTo>
                <a:lnTo>
                  <a:pt x="99621" y="307465"/>
                </a:lnTo>
                <a:lnTo>
                  <a:pt x="67338" y="275208"/>
                </a:lnTo>
                <a:lnTo>
                  <a:pt x="46148" y="234340"/>
                </a:lnTo>
                <a:lnTo>
                  <a:pt x="38532" y="187334"/>
                </a:lnTo>
                <a:lnTo>
                  <a:pt x="46148" y="140318"/>
                </a:lnTo>
                <a:lnTo>
                  <a:pt x="67338" y="99444"/>
                </a:lnTo>
                <a:lnTo>
                  <a:pt x="99621" y="67184"/>
                </a:lnTo>
                <a:lnTo>
                  <a:pt x="140514" y="46013"/>
                </a:lnTo>
                <a:lnTo>
                  <a:pt x="187533" y="38407"/>
                </a:lnTo>
                <a:lnTo>
                  <a:pt x="298708" y="38407"/>
                </a:lnTo>
                <a:lnTo>
                  <a:pt x="282155" y="25625"/>
                </a:lnTo>
                <a:lnTo>
                  <a:pt x="237353" y="6706"/>
                </a:lnTo>
                <a:lnTo>
                  <a:pt x="187533" y="0"/>
                </a:lnTo>
                <a:close/>
              </a:path>
              <a:path extrusionOk="0" h="375284" w="375284">
                <a:moveTo>
                  <a:pt x="268578" y="312409"/>
                </a:moveTo>
                <a:lnTo>
                  <a:pt x="268054" y="312639"/>
                </a:lnTo>
                <a:lnTo>
                  <a:pt x="249352" y="322816"/>
                </a:lnTo>
                <a:lnTo>
                  <a:pt x="229525" y="330208"/>
                </a:lnTo>
                <a:lnTo>
                  <a:pt x="208833" y="334716"/>
                </a:lnTo>
                <a:lnTo>
                  <a:pt x="187533" y="336241"/>
                </a:lnTo>
                <a:lnTo>
                  <a:pt x="289061" y="336241"/>
                </a:lnTo>
                <a:lnTo>
                  <a:pt x="268578" y="312409"/>
                </a:lnTo>
                <a:close/>
              </a:path>
              <a:path extrusionOk="0" h="375284" w="375284">
                <a:moveTo>
                  <a:pt x="359261" y="254149"/>
                </a:moveTo>
                <a:lnTo>
                  <a:pt x="254651" y="254149"/>
                </a:lnTo>
                <a:lnTo>
                  <a:pt x="263675" y="265140"/>
                </a:lnTo>
                <a:lnTo>
                  <a:pt x="274770" y="273633"/>
                </a:lnTo>
                <a:lnTo>
                  <a:pt x="287536" y="279372"/>
                </a:lnTo>
                <a:lnTo>
                  <a:pt x="301571" y="282106"/>
                </a:lnTo>
                <a:lnTo>
                  <a:pt x="305016" y="282336"/>
                </a:lnTo>
                <a:lnTo>
                  <a:pt x="306692" y="282336"/>
                </a:lnTo>
                <a:lnTo>
                  <a:pt x="344701" y="269541"/>
                </a:lnTo>
                <a:lnTo>
                  <a:pt x="359261" y="254149"/>
                </a:lnTo>
                <a:close/>
              </a:path>
              <a:path extrusionOk="0" h="375284" w="375284">
                <a:moveTo>
                  <a:pt x="187428" y="92552"/>
                </a:moveTo>
                <a:lnTo>
                  <a:pt x="150563" y="100011"/>
                </a:lnTo>
                <a:lnTo>
                  <a:pt x="120402" y="120341"/>
                </a:lnTo>
                <a:lnTo>
                  <a:pt x="100037" y="150473"/>
                </a:lnTo>
                <a:lnTo>
                  <a:pt x="92562" y="187334"/>
                </a:lnTo>
                <a:lnTo>
                  <a:pt x="100037" y="224189"/>
                </a:lnTo>
                <a:lnTo>
                  <a:pt x="120402" y="254318"/>
                </a:lnTo>
                <a:lnTo>
                  <a:pt x="150563" y="274647"/>
                </a:lnTo>
                <a:lnTo>
                  <a:pt x="187428" y="282106"/>
                </a:lnTo>
                <a:lnTo>
                  <a:pt x="206148" y="280265"/>
                </a:lnTo>
                <a:lnTo>
                  <a:pt x="223867" y="274865"/>
                </a:lnTo>
                <a:lnTo>
                  <a:pt x="240172" y="266097"/>
                </a:lnTo>
                <a:lnTo>
                  <a:pt x="254651" y="254149"/>
                </a:lnTo>
                <a:lnTo>
                  <a:pt x="359261" y="254149"/>
                </a:lnTo>
                <a:lnTo>
                  <a:pt x="359364" y="254021"/>
                </a:lnTo>
                <a:lnTo>
                  <a:pt x="364849" y="244450"/>
                </a:lnTo>
                <a:lnTo>
                  <a:pt x="365097" y="243814"/>
                </a:lnTo>
                <a:lnTo>
                  <a:pt x="304702" y="243814"/>
                </a:lnTo>
                <a:lnTo>
                  <a:pt x="304226" y="243699"/>
                </a:lnTo>
                <a:lnTo>
                  <a:pt x="187533" y="243699"/>
                </a:lnTo>
                <a:lnTo>
                  <a:pt x="165611" y="239267"/>
                </a:lnTo>
                <a:lnTo>
                  <a:pt x="147704" y="227182"/>
                </a:lnTo>
                <a:lnTo>
                  <a:pt x="135629" y="209265"/>
                </a:lnTo>
                <a:lnTo>
                  <a:pt x="131200" y="187334"/>
                </a:lnTo>
                <a:lnTo>
                  <a:pt x="135629" y="165393"/>
                </a:lnTo>
                <a:lnTo>
                  <a:pt x="147704" y="147473"/>
                </a:lnTo>
                <a:lnTo>
                  <a:pt x="165611" y="135390"/>
                </a:lnTo>
                <a:lnTo>
                  <a:pt x="187533" y="130959"/>
                </a:lnTo>
                <a:lnTo>
                  <a:pt x="261662" y="130959"/>
                </a:lnTo>
                <a:lnTo>
                  <a:pt x="254494" y="120341"/>
                </a:lnTo>
                <a:lnTo>
                  <a:pt x="224338" y="100011"/>
                </a:lnTo>
                <a:lnTo>
                  <a:pt x="187428" y="92552"/>
                </a:lnTo>
                <a:close/>
              </a:path>
              <a:path extrusionOk="0" h="375284" w="375284">
                <a:moveTo>
                  <a:pt x="298708" y="38407"/>
                </a:moveTo>
                <a:lnTo>
                  <a:pt x="187533" y="38407"/>
                </a:lnTo>
                <a:lnTo>
                  <a:pt x="234603" y="46013"/>
                </a:lnTo>
                <a:lnTo>
                  <a:pt x="275527" y="67184"/>
                </a:lnTo>
                <a:lnTo>
                  <a:pt x="307826" y="99444"/>
                </a:lnTo>
                <a:lnTo>
                  <a:pt x="329022" y="140318"/>
                </a:lnTo>
                <a:lnTo>
                  <a:pt x="336638" y="187334"/>
                </a:lnTo>
                <a:lnTo>
                  <a:pt x="336421" y="195346"/>
                </a:lnTo>
                <a:lnTo>
                  <a:pt x="320932" y="239178"/>
                </a:lnTo>
                <a:lnTo>
                  <a:pt x="304702" y="243814"/>
                </a:lnTo>
                <a:lnTo>
                  <a:pt x="365097" y="243814"/>
                </a:lnTo>
                <a:lnTo>
                  <a:pt x="368994" y="233835"/>
                </a:lnTo>
                <a:lnTo>
                  <a:pt x="371088" y="225961"/>
                </a:lnTo>
                <a:lnTo>
                  <a:pt x="371088" y="225741"/>
                </a:lnTo>
                <a:lnTo>
                  <a:pt x="372858" y="216794"/>
                </a:lnTo>
                <a:lnTo>
                  <a:pt x="374098" y="207586"/>
                </a:lnTo>
                <a:lnTo>
                  <a:pt x="374828" y="197854"/>
                </a:lnTo>
                <a:lnTo>
                  <a:pt x="375067" y="187334"/>
                </a:lnTo>
                <a:lnTo>
                  <a:pt x="368396" y="137609"/>
                </a:lnTo>
                <a:lnTo>
                  <a:pt x="349483" y="92880"/>
                </a:lnTo>
                <a:lnTo>
                  <a:pt x="320134" y="54951"/>
                </a:lnTo>
                <a:lnTo>
                  <a:pt x="298708" y="38407"/>
                </a:lnTo>
                <a:close/>
              </a:path>
              <a:path extrusionOk="0" h="375284" w="375284">
                <a:moveTo>
                  <a:pt x="261662" y="130959"/>
                </a:moveTo>
                <a:lnTo>
                  <a:pt x="187533" y="130959"/>
                </a:lnTo>
                <a:lnTo>
                  <a:pt x="209517" y="135408"/>
                </a:lnTo>
                <a:lnTo>
                  <a:pt x="227459" y="147520"/>
                </a:lnTo>
                <a:lnTo>
                  <a:pt x="239549" y="165446"/>
                </a:lnTo>
                <a:lnTo>
                  <a:pt x="243982" y="187334"/>
                </a:lnTo>
                <a:lnTo>
                  <a:pt x="239549" y="209265"/>
                </a:lnTo>
                <a:lnTo>
                  <a:pt x="227459" y="227182"/>
                </a:lnTo>
                <a:lnTo>
                  <a:pt x="209517" y="239267"/>
                </a:lnTo>
                <a:lnTo>
                  <a:pt x="187533" y="243699"/>
                </a:lnTo>
                <a:lnTo>
                  <a:pt x="304226" y="243699"/>
                </a:lnTo>
                <a:lnTo>
                  <a:pt x="296888" y="241926"/>
                </a:lnTo>
                <a:lnTo>
                  <a:pt x="289694" y="237229"/>
                </a:lnTo>
                <a:lnTo>
                  <a:pt x="284401" y="229338"/>
                </a:lnTo>
                <a:lnTo>
                  <a:pt x="282295" y="217867"/>
                </a:lnTo>
                <a:lnTo>
                  <a:pt x="282295" y="187334"/>
                </a:lnTo>
                <a:lnTo>
                  <a:pt x="274834" y="150473"/>
                </a:lnTo>
                <a:lnTo>
                  <a:pt x="261662" y="130959"/>
                </a:lnTo>
                <a:close/>
              </a:path>
            </a:pathLst>
          </a:custGeom>
          <a:solidFill>
            <a:srgbClr val="FB2C3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0"/>
          <p:cNvSpPr/>
          <p:nvPr/>
        </p:nvSpPr>
        <p:spPr>
          <a:xfrm>
            <a:off x="476250" y="335215"/>
            <a:ext cx="162086" cy="155852"/>
          </a:xfrm>
          <a:custGeom>
            <a:rect b="b" l="l" r="r" t="t"/>
            <a:pathLst>
              <a:path extrusionOk="0" h="356234" w="356234">
                <a:moveTo>
                  <a:pt x="178005" y="0"/>
                </a:moveTo>
                <a:lnTo>
                  <a:pt x="130683" y="6358"/>
                </a:lnTo>
                <a:lnTo>
                  <a:pt x="88161" y="24302"/>
                </a:lnTo>
                <a:lnTo>
                  <a:pt x="52135" y="52135"/>
                </a:lnTo>
                <a:lnTo>
                  <a:pt x="24302" y="88161"/>
                </a:lnTo>
                <a:lnTo>
                  <a:pt x="6358" y="130683"/>
                </a:lnTo>
                <a:lnTo>
                  <a:pt x="0" y="178005"/>
                </a:lnTo>
                <a:lnTo>
                  <a:pt x="6358" y="225326"/>
                </a:lnTo>
                <a:lnTo>
                  <a:pt x="24302" y="267848"/>
                </a:lnTo>
                <a:lnTo>
                  <a:pt x="52135" y="303874"/>
                </a:lnTo>
                <a:lnTo>
                  <a:pt x="88161" y="331707"/>
                </a:lnTo>
                <a:lnTo>
                  <a:pt x="130683" y="349651"/>
                </a:lnTo>
                <a:lnTo>
                  <a:pt x="178005" y="356010"/>
                </a:lnTo>
                <a:lnTo>
                  <a:pt x="225326" y="349651"/>
                </a:lnTo>
                <a:lnTo>
                  <a:pt x="267848" y="331707"/>
                </a:lnTo>
                <a:lnTo>
                  <a:pt x="303874" y="303874"/>
                </a:lnTo>
                <a:lnTo>
                  <a:pt x="331707" y="267848"/>
                </a:lnTo>
                <a:lnTo>
                  <a:pt x="349651" y="225326"/>
                </a:lnTo>
                <a:lnTo>
                  <a:pt x="356010" y="178005"/>
                </a:lnTo>
                <a:lnTo>
                  <a:pt x="349651" y="130683"/>
                </a:lnTo>
                <a:lnTo>
                  <a:pt x="331707" y="88161"/>
                </a:lnTo>
                <a:lnTo>
                  <a:pt x="303874" y="52135"/>
                </a:lnTo>
                <a:lnTo>
                  <a:pt x="267848" y="24302"/>
                </a:lnTo>
                <a:lnTo>
                  <a:pt x="225326" y="6358"/>
                </a:lnTo>
                <a:lnTo>
                  <a:pt x="178005" y="0"/>
                </a:lnTo>
                <a:close/>
              </a:path>
            </a:pathLst>
          </a:custGeom>
          <a:solidFill>
            <a:srgbClr val="6339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0"/>
          <p:cNvSpPr/>
          <p:nvPr/>
        </p:nvSpPr>
        <p:spPr>
          <a:xfrm>
            <a:off x="614362" y="380807"/>
            <a:ext cx="124238" cy="119459"/>
          </a:xfrm>
          <a:custGeom>
            <a:rect b="b" l="l" r="r" t="t"/>
            <a:pathLst>
              <a:path extrusionOk="0" h="273050" w="273050">
                <a:moveTo>
                  <a:pt x="198946" y="0"/>
                </a:moveTo>
                <a:lnTo>
                  <a:pt x="171084" y="5422"/>
                </a:lnTo>
                <a:lnTo>
                  <a:pt x="146592" y="21690"/>
                </a:lnTo>
                <a:lnTo>
                  <a:pt x="0" y="168282"/>
                </a:lnTo>
                <a:lnTo>
                  <a:pt x="104708" y="272991"/>
                </a:lnTo>
                <a:lnTo>
                  <a:pt x="251301" y="126399"/>
                </a:lnTo>
                <a:lnTo>
                  <a:pt x="267563" y="101904"/>
                </a:lnTo>
                <a:lnTo>
                  <a:pt x="272983" y="74044"/>
                </a:lnTo>
                <a:lnTo>
                  <a:pt x="267563" y="46185"/>
                </a:lnTo>
                <a:lnTo>
                  <a:pt x="251301" y="21690"/>
                </a:lnTo>
                <a:lnTo>
                  <a:pt x="226809" y="5422"/>
                </a:lnTo>
                <a:lnTo>
                  <a:pt x="198946" y="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30"/>
          <p:cNvSpPr/>
          <p:nvPr/>
        </p:nvSpPr>
        <p:spPr>
          <a:xfrm>
            <a:off x="571500" y="338137"/>
            <a:ext cx="121060" cy="116403"/>
          </a:xfrm>
          <a:custGeom>
            <a:rect b="b" l="l" r="r" t="t"/>
            <a:pathLst>
              <a:path extrusionOk="0" h="266065" w="266065">
                <a:moveTo>
                  <a:pt x="198946" y="0"/>
                </a:moveTo>
                <a:lnTo>
                  <a:pt x="173870" y="4878"/>
                </a:lnTo>
                <a:lnTo>
                  <a:pt x="151827" y="19515"/>
                </a:lnTo>
                <a:lnTo>
                  <a:pt x="0" y="171342"/>
                </a:lnTo>
                <a:lnTo>
                  <a:pt x="94237" y="265580"/>
                </a:lnTo>
                <a:lnTo>
                  <a:pt x="246065" y="113753"/>
                </a:lnTo>
                <a:lnTo>
                  <a:pt x="260702" y="91710"/>
                </a:lnTo>
                <a:lnTo>
                  <a:pt x="265580" y="66634"/>
                </a:lnTo>
                <a:lnTo>
                  <a:pt x="260702" y="41557"/>
                </a:lnTo>
                <a:lnTo>
                  <a:pt x="246065" y="19515"/>
                </a:lnTo>
                <a:lnTo>
                  <a:pt x="224022" y="4878"/>
                </a:lnTo>
                <a:lnTo>
                  <a:pt x="198946" y="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30"/>
          <p:cNvSpPr/>
          <p:nvPr/>
        </p:nvSpPr>
        <p:spPr>
          <a:xfrm>
            <a:off x="571500" y="326031"/>
            <a:ext cx="181156" cy="174188"/>
          </a:xfrm>
          <a:custGeom>
            <a:rect b="b" l="l" r="r" t="t"/>
            <a:pathLst>
              <a:path extrusionOk="0" h="398144" w="398144">
                <a:moveTo>
                  <a:pt x="198946" y="0"/>
                </a:moveTo>
                <a:lnTo>
                  <a:pt x="0" y="198946"/>
                </a:lnTo>
                <a:lnTo>
                  <a:pt x="198946" y="397893"/>
                </a:lnTo>
                <a:lnTo>
                  <a:pt x="397893" y="198946"/>
                </a:lnTo>
                <a:lnTo>
                  <a:pt x="198946" y="0"/>
                </a:lnTo>
                <a:close/>
              </a:path>
            </a:pathLst>
          </a:custGeom>
          <a:solidFill>
            <a:srgbClr val="B5A6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30"/>
          <p:cNvSpPr/>
          <p:nvPr/>
        </p:nvSpPr>
        <p:spPr>
          <a:xfrm>
            <a:off x="863226" y="360793"/>
            <a:ext cx="2423100" cy="144300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30"/>
          <p:cNvSpPr txBox="1"/>
          <p:nvPr>
            <p:ph type="title"/>
          </p:nvPr>
        </p:nvSpPr>
        <p:spPr>
          <a:xfrm>
            <a:off x="516555" y="986485"/>
            <a:ext cx="8110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1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45" name="Google Shape;345;p3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46" name="Google Shape;346;p3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47" name="Google Shape;347;p30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48" name="Google Shape;348;p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49" name="Google Shape;349;p30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2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9" name="Google Shape;49;p52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0" name="Google Shape;50;p52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1" name="Google Shape;51;p52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2" name="Google Shape;52;p52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52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4" name="Google Shape;54;p52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5" name="Google Shape;55;p52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6" name="Google Shape;56;p52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7" name="Google Shape;57;p52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8" name="Google Shape;58;p52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9" name="Google Shape;59;p52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0" name="Google Shape;60;p52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1" name="Google Shape;61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52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52" name="Google Shape;352;p3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53" name="Google Shape;353;p31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54" name="Google Shape;354;p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55" name="Google Shape;355;p31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2"/>
          <p:cNvSpPr txBox="1"/>
          <p:nvPr>
            <p:ph type="title"/>
          </p:nvPr>
        </p:nvSpPr>
        <p:spPr>
          <a:xfrm>
            <a:off x="516555" y="986485"/>
            <a:ext cx="8110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1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58" name="Google Shape;358;p32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59" name="Google Shape;359;p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60" name="Google Shape;360;p32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63" name="Google Shape;363;p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64" name="Google Shape;364;p33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олько заголовок_1_1" showMasterSp="0">
  <p:cSld name="2_Только заголовок_1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image2.png" id="367" name="Google Shape;367;p34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0"/>
            <a:ext cx="904951" cy="164532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34"/>
          <p:cNvSpPr txBox="1"/>
          <p:nvPr>
            <p:ph type="title"/>
          </p:nvPr>
        </p:nvSpPr>
        <p:spPr>
          <a:xfrm>
            <a:off x="518134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9pPr>
          </a:lstStyle>
          <a:p/>
        </p:txBody>
      </p:sp>
      <p:sp>
        <p:nvSpPr>
          <p:cNvPr id="369" name="Google Shape;369;p34"/>
          <p:cNvSpPr txBox="1"/>
          <p:nvPr>
            <p:ph idx="1" type="body"/>
          </p:nvPr>
        </p:nvSpPr>
        <p:spPr>
          <a:xfrm>
            <a:off x="5091366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indent="-3365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AutoNum type="arabicPeriod"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9pPr>
          </a:lstStyle>
          <a:p/>
        </p:txBody>
      </p:sp>
      <p:sp>
        <p:nvSpPr>
          <p:cNvPr id="370" name="Google Shape;370;p34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3)">
  <p:cSld name="20_Только заголовок_2_1_1_1_1_1">
    <p:bg>
      <p:bgPr>
        <a:solidFill>
          <a:srgbClr val="000000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5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73" name="Google Shape;373;p35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— Текст — Текст (01)">
  <p:cSld name="11_Только заголовок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/>
          <p:nvPr/>
        </p:nvSpPr>
        <p:spPr>
          <a:xfrm>
            <a:off x="4572000" y="0"/>
            <a:ext cx="4572000" cy="17139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6" name="Google Shape;376;p36"/>
          <p:cNvSpPr/>
          <p:nvPr/>
        </p:nvSpPr>
        <p:spPr>
          <a:xfrm>
            <a:off x="4572000" y="1713867"/>
            <a:ext cx="4572000" cy="17139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Google Shape;377;p36"/>
          <p:cNvSpPr/>
          <p:nvPr/>
        </p:nvSpPr>
        <p:spPr>
          <a:xfrm>
            <a:off x="4572000" y="3429633"/>
            <a:ext cx="4572000" cy="17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8" name="Google Shape;378;p36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None/>
              <a:defRPr b="1" i="0" sz="3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b="1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79" name="Google Shape;379;p36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6"/>
          <p:cNvSpPr txBox="1"/>
          <p:nvPr>
            <p:ph idx="1" type="subTitle"/>
          </p:nvPr>
        </p:nvSpPr>
        <p:spPr>
          <a:xfrm>
            <a:off x="5091356" y="519113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1" name="Google Shape;381;p36"/>
          <p:cNvSpPr txBox="1"/>
          <p:nvPr>
            <p:ph idx="2" type="subTitle"/>
          </p:nvPr>
        </p:nvSpPr>
        <p:spPr>
          <a:xfrm>
            <a:off x="5091356" y="2209004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2" name="Google Shape;382;p36"/>
          <p:cNvSpPr txBox="1"/>
          <p:nvPr>
            <p:ph idx="3" type="subTitle"/>
          </p:nvPr>
        </p:nvSpPr>
        <p:spPr>
          <a:xfrm>
            <a:off x="5091356" y="3947147"/>
            <a:ext cx="35109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(02)">
  <p:cSld name="2_Только заголовок_1_2_1_2_1_1">
    <p:bg>
      <p:bgPr>
        <a:solidFill>
          <a:srgbClr val="6E32E0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7"/>
          <p:cNvSpPr txBox="1"/>
          <p:nvPr>
            <p:ph idx="1" type="body"/>
          </p:nvPr>
        </p:nvSpPr>
        <p:spPr>
          <a:xfrm>
            <a:off x="518269" y="519113"/>
            <a:ext cx="80841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AutoNum type="arabicPeriod"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85" name="Google Shape;385;p37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| Текст | Текст (01) 1">
  <p:cSld name="2_Только заголовок_1_2_2_1_1_1_1">
    <p:bg>
      <p:bgPr>
        <a:solidFill>
          <a:srgbClr val="FFFFFF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8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38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38"/>
          <p:cNvSpPr txBox="1"/>
          <p:nvPr>
            <p:ph idx="1" type="subTitle"/>
          </p:nvPr>
        </p:nvSpPr>
        <p:spPr>
          <a:xfrm>
            <a:off x="518138" y="1685831"/>
            <a:ext cx="23571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0" name="Google Shape;390;p38"/>
          <p:cNvSpPr txBox="1"/>
          <p:nvPr>
            <p:ph idx="2" type="subTitle"/>
          </p:nvPr>
        </p:nvSpPr>
        <p:spPr>
          <a:xfrm>
            <a:off x="3393450" y="1685831"/>
            <a:ext cx="23571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1" name="Google Shape;391;p38"/>
          <p:cNvSpPr txBox="1"/>
          <p:nvPr>
            <p:ph idx="3" type="subTitle"/>
          </p:nvPr>
        </p:nvSpPr>
        <p:spPr>
          <a:xfrm>
            <a:off x="6268763" y="1685831"/>
            <a:ext cx="23571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2" name="Google Shape;392;p38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| Текст — Текст (01)">
  <p:cSld name="3_Только заголовок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9"/>
          <p:cNvSpPr txBox="1"/>
          <p:nvPr>
            <p:ph type="title"/>
          </p:nvPr>
        </p:nvSpPr>
        <p:spPr>
          <a:xfrm>
            <a:off x="518135" y="519113"/>
            <a:ext cx="3510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95" name="Google Shape;395;p39"/>
          <p:cNvSpPr/>
          <p:nvPr/>
        </p:nvSpPr>
        <p:spPr>
          <a:xfrm>
            <a:off x="4572000" y="0"/>
            <a:ext cx="4572000" cy="25719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6" name="Google Shape;396;p39"/>
          <p:cNvSpPr/>
          <p:nvPr/>
        </p:nvSpPr>
        <p:spPr>
          <a:xfrm>
            <a:off x="4572000" y="2571750"/>
            <a:ext cx="4572000" cy="257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97" name="Google Shape;397;p39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39"/>
          <p:cNvSpPr txBox="1"/>
          <p:nvPr>
            <p:ph idx="1" type="subTitle"/>
          </p:nvPr>
        </p:nvSpPr>
        <p:spPr>
          <a:xfrm>
            <a:off x="5091356" y="519133"/>
            <a:ext cx="35109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9" name="Google Shape;399;p39"/>
          <p:cNvSpPr txBox="1"/>
          <p:nvPr>
            <p:ph idx="2" type="subTitle"/>
          </p:nvPr>
        </p:nvSpPr>
        <p:spPr>
          <a:xfrm>
            <a:off x="5091356" y="3097267"/>
            <a:ext cx="35109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1)">
  <p:cSld name="20_Только заголовок_2_1_1_1">
    <p:bg>
      <p:bgPr>
        <a:solidFill>
          <a:srgbClr val="FFFFFF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0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i="0" sz="33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sz="3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sz="3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sz="3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sz="3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sz="3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sz="3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sz="3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sz="3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02" name="Google Shape;402;p40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3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5" name="Google Shape;65;p53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53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" name="Google Shape;6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олько заголовок_1_2_2_1_1_1_1" showMasterSp="0">
  <p:cSld name="2_Только заголовок_1_2_2_1_1_1_1_2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1.png" id="404" name="Google Shape;404;p41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4" y="4588780"/>
            <a:ext cx="904923" cy="1645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2.png" id="405" name="Google Shape;405;p41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0"/>
            <a:ext cx="904951" cy="16453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41"/>
          <p:cNvSpPr txBox="1"/>
          <p:nvPr>
            <p:ph type="title"/>
          </p:nvPr>
        </p:nvSpPr>
        <p:spPr>
          <a:xfrm>
            <a:off x="518137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9pPr>
          </a:lstStyle>
          <a:p/>
        </p:txBody>
      </p:sp>
      <p:sp>
        <p:nvSpPr>
          <p:cNvPr id="407" name="Google Shape;407;p41"/>
          <p:cNvSpPr txBox="1"/>
          <p:nvPr>
            <p:ph idx="1" type="body"/>
          </p:nvPr>
        </p:nvSpPr>
        <p:spPr>
          <a:xfrm>
            <a:off x="518137" y="1685831"/>
            <a:ext cx="23571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b="1" sz="17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b="1" sz="17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b="1" sz="17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b="1" sz="17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b="1" sz="17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9pPr>
          </a:lstStyle>
          <a:p/>
        </p:txBody>
      </p:sp>
      <p:sp>
        <p:nvSpPr>
          <p:cNvPr id="408" name="Google Shape;408;p41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| Текст | Текст (01) 1 1">
  <p:cSld name="2_Только заголовок_1_2_2_1_1_1_1_3">
    <p:bg>
      <p:bgPr>
        <a:solidFill>
          <a:srgbClr val="FFFFFF"/>
        </a:soli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42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4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42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42"/>
          <p:cNvSpPr txBox="1"/>
          <p:nvPr>
            <p:ph idx="1" type="subTitle"/>
          </p:nvPr>
        </p:nvSpPr>
        <p:spPr>
          <a:xfrm>
            <a:off x="518138" y="1685831"/>
            <a:ext cx="23571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17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413" name="Google Shape;413;p42"/>
          <p:cNvSpPr txBox="1"/>
          <p:nvPr>
            <p:ph idx="2" type="subTitle"/>
          </p:nvPr>
        </p:nvSpPr>
        <p:spPr>
          <a:xfrm>
            <a:off x="3393450" y="1685831"/>
            <a:ext cx="23571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17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414" name="Google Shape;414;p42"/>
          <p:cNvSpPr txBox="1"/>
          <p:nvPr>
            <p:ph idx="3" type="subTitle"/>
          </p:nvPr>
        </p:nvSpPr>
        <p:spPr>
          <a:xfrm>
            <a:off x="6268763" y="1685831"/>
            <a:ext cx="23571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sz="17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415" name="Google Shape;415;p42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IBM Plex Sans"/>
              <a:buNone/>
              <a:defRPr b="1" i="0" sz="3300" u="none" cap="none" strike="noStrike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sz="3300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sz="3300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sz="3300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sz="3300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sz="3300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sz="3300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sz="3300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sz="3300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| Текст | Текст | Текст (01)">
  <p:cSld name="2_Только заголовок_1_2_2_1_1_1_2">
    <p:bg>
      <p:bgPr>
        <a:solidFill>
          <a:srgbClr val="FFFFFF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3"/>
          <p:cNvSpPr txBox="1"/>
          <p:nvPr>
            <p:ph idx="1" type="subTitle"/>
          </p:nvPr>
        </p:nvSpPr>
        <p:spPr>
          <a:xfrm>
            <a:off x="6987375" y="1685831"/>
            <a:ext cx="16383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418" name="Google Shape;418;p43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43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43"/>
          <p:cNvSpPr txBox="1"/>
          <p:nvPr>
            <p:ph idx="2" type="subTitle"/>
          </p:nvPr>
        </p:nvSpPr>
        <p:spPr>
          <a:xfrm>
            <a:off x="518138" y="1685831"/>
            <a:ext cx="16383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1" name="Google Shape;421;p43"/>
          <p:cNvSpPr txBox="1"/>
          <p:nvPr>
            <p:ph idx="3" type="subTitle"/>
          </p:nvPr>
        </p:nvSpPr>
        <p:spPr>
          <a:xfrm>
            <a:off x="2674575" y="1685831"/>
            <a:ext cx="16383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2" name="Google Shape;422;p43"/>
          <p:cNvSpPr txBox="1"/>
          <p:nvPr>
            <p:ph idx="4" type="subTitle"/>
          </p:nvPr>
        </p:nvSpPr>
        <p:spPr>
          <a:xfrm>
            <a:off x="4830975" y="1685831"/>
            <a:ext cx="16383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3" name="Google Shape;423;p43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1) 1">
  <p:cSld name="20_Только заголовок_2_1_1_1_1">
    <p:bg>
      <p:bgPr>
        <a:solidFill>
          <a:srgbClr val="FFFFFF"/>
        </a:solid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4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26" name="Google Shape;426;p44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1) 2">
  <p:cSld name="20_Только заголовок_2_1_1_1_2">
    <p:bg>
      <p:bgPr>
        <a:solidFill>
          <a:srgbClr val="FFFFFF"/>
        </a:soli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5"/>
          <p:cNvSpPr txBox="1"/>
          <p:nvPr>
            <p:ph type="title"/>
          </p:nvPr>
        </p:nvSpPr>
        <p:spPr>
          <a:xfrm>
            <a:off x="518138" y="519113"/>
            <a:ext cx="81078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29" name="Google Shape;429;p45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OBJECT_2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6"/>
          <p:cNvSpPr txBox="1"/>
          <p:nvPr>
            <p:ph type="ctrTitle"/>
          </p:nvPr>
        </p:nvSpPr>
        <p:spPr>
          <a:xfrm>
            <a:off x="468006" y="1285575"/>
            <a:ext cx="8208000" cy="18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432" name="Google Shape;432;p46"/>
          <p:cNvSpPr txBox="1"/>
          <p:nvPr>
            <p:ph idx="1" type="subTitle"/>
          </p:nvPr>
        </p:nvSpPr>
        <p:spPr>
          <a:xfrm>
            <a:off x="470474" y="3162907"/>
            <a:ext cx="82032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3000">
                <a:solidFill>
                  <a:srgbClr val="9597A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433" name="Google Shape;433;p46"/>
          <p:cNvSpPr txBox="1"/>
          <p:nvPr>
            <p:ph idx="11" type="ftr"/>
          </p:nvPr>
        </p:nvSpPr>
        <p:spPr>
          <a:xfrm>
            <a:off x="3108960" y="4783456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434" name="Google Shape;434;p46"/>
          <p:cNvSpPr txBox="1"/>
          <p:nvPr>
            <p:ph idx="10" type="dt"/>
          </p:nvPr>
        </p:nvSpPr>
        <p:spPr>
          <a:xfrm>
            <a:off x="457200" y="4783456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5" name="Google Shape;435;p46"/>
          <p:cNvSpPr txBox="1"/>
          <p:nvPr>
            <p:ph idx="12" type="sldNum"/>
          </p:nvPr>
        </p:nvSpPr>
        <p:spPr>
          <a:xfrm>
            <a:off x="6583681" y="4783456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7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47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39" name="Google Shape;439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олько заголовок_1_2_1_2" showMasterSp="0">
  <p:cSld name="2_Только заголовок_1_2_1_2 2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1.png" id="441" name="Google Shape;441;p48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75" y="4588780"/>
            <a:ext cx="904951" cy="164532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48"/>
          <p:cNvSpPr txBox="1"/>
          <p:nvPr>
            <p:ph type="title"/>
          </p:nvPr>
        </p:nvSpPr>
        <p:spPr>
          <a:xfrm>
            <a:off x="518137" y="519113"/>
            <a:ext cx="8084100" cy="10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9pPr>
          </a:lstStyle>
          <a:p/>
        </p:txBody>
      </p:sp>
      <p:sp>
        <p:nvSpPr>
          <p:cNvPr id="443" name="Google Shape;443;p48"/>
          <p:cNvSpPr txBox="1"/>
          <p:nvPr>
            <p:ph idx="1" type="body"/>
          </p:nvPr>
        </p:nvSpPr>
        <p:spPr>
          <a:xfrm>
            <a:off x="518269" y="1766100"/>
            <a:ext cx="8084100" cy="2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Font typeface="Helvetica Neue"/>
              <a:buNone/>
              <a:defRPr sz="1700"/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Font typeface="Helvetica Neue"/>
              <a:buNone/>
              <a:defRPr sz="17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Font typeface="Helvetica Neue"/>
              <a:buNone/>
              <a:defRPr sz="17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Font typeface="Helvetica Neue"/>
              <a:buNone/>
              <a:defRPr sz="1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Font typeface="Helvetica Neue"/>
              <a:buNone/>
              <a:defRPr sz="1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48"/>
          <p:cNvSpPr txBox="1"/>
          <p:nvPr>
            <p:ph idx="12" type="sldNum"/>
          </p:nvPr>
        </p:nvSpPr>
        <p:spPr>
          <a:xfrm>
            <a:off x="4419600" y="463034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4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0" name="Google Shape;70;p54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54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2" name="Google Shape;72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54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6" name="Google Shape;76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56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0" name="Google Shape;80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11" Type="http://schemas.openxmlformats.org/officeDocument/2006/relationships/theme" Target="../theme/theme4.xml"/><Relationship Id="rId10" Type="http://schemas.openxmlformats.org/officeDocument/2006/relationships/slideLayout" Target="../slideLayouts/slideLayout42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64.xml"/><Relationship Id="rId21" Type="http://schemas.openxmlformats.org/officeDocument/2006/relationships/slideLayout" Target="../slideLayouts/slideLayout63.xml"/><Relationship Id="rId24" Type="http://schemas.openxmlformats.org/officeDocument/2006/relationships/slideLayout" Target="../slideLayouts/slideLayout66.xml"/><Relationship Id="rId23" Type="http://schemas.openxmlformats.org/officeDocument/2006/relationships/slideLayout" Target="../slideLayouts/slideLayout65.xml"/><Relationship Id="rId1" Type="http://schemas.openxmlformats.org/officeDocument/2006/relationships/slideLayout" Target="../slideLayouts/slideLayout43.xml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67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61.xml"/><Relationship Id="rId18" Type="http://schemas.openxmlformats.org/officeDocument/2006/relationships/slideLayout" Target="../slideLayouts/slideLayout6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"/>
          <p:cNvSpPr/>
          <p:nvPr/>
        </p:nvSpPr>
        <p:spPr>
          <a:xfrm>
            <a:off x="0" y="0"/>
            <a:ext cx="9144000" cy="5142900"/>
          </a:xfrm>
          <a:prstGeom prst="rect">
            <a:avLst/>
          </a:prstGeom>
          <a:blipFill rotWithShape="1">
            <a:blip r:embed="rId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3"/>
          <p:cNvSpPr txBox="1"/>
          <p:nvPr>
            <p:ph type="title"/>
          </p:nvPr>
        </p:nvSpPr>
        <p:spPr>
          <a:xfrm>
            <a:off x="470473" y="1830385"/>
            <a:ext cx="8203200" cy="14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5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13"/>
          <p:cNvSpPr txBox="1"/>
          <p:nvPr>
            <p:ph idx="1" type="body"/>
          </p:nvPr>
        </p:nvSpPr>
        <p:spPr>
          <a:xfrm>
            <a:off x="457200" y="1183005"/>
            <a:ext cx="82296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" name="Google Shape;196;p13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" name="Google Shape;197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" name="Google Shape;198;p13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/>
          <p:nvPr>
            <p:ph type="title"/>
          </p:nvPr>
        </p:nvSpPr>
        <p:spPr>
          <a:xfrm>
            <a:off x="516555" y="986485"/>
            <a:ext cx="8110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2" name="Google Shape;282;p15"/>
          <p:cNvSpPr txBox="1"/>
          <p:nvPr>
            <p:ph idx="1" type="body"/>
          </p:nvPr>
        </p:nvSpPr>
        <p:spPr>
          <a:xfrm>
            <a:off x="475231" y="1557772"/>
            <a:ext cx="8193600" cy="24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3" name="Google Shape;283;p15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5" name="Google Shape;285;p15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6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0.png"/><Relationship Id="rId4" Type="http://schemas.openxmlformats.org/officeDocument/2006/relationships/image" Target="../media/image5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"/>
          <p:cNvSpPr txBox="1"/>
          <p:nvPr>
            <p:ph type="title"/>
          </p:nvPr>
        </p:nvSpPr>
        <p:spPr>
          <a:xfrm>
            <a:off x="540000" y="1215225"/>
            <a:ext cx="3852000" cy="105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A/B тестирование</a:t>
            </a:r>
            <a:endParaRPr/>
          </a:p>
        </p:txBody>
      </p:sp>
      <p:sp>
        <p:nvSpPr>
          <p:cNvPr id="450" name="Google Shape;450;p1"/>
          <p:cNvSpPr txBox="1"/>
          <p:nvPr>
            <p:ph idx="1" type="subTitle"/>
          </p:nvPr>
        </p:nvSpPr>
        <p:spPr>
          <a:xfrm>
            <a:off x="540000" y="2775850"/>
            <a:ext cx="38520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ru" sz="2700">
                <a:solidFill>
                  <a:schemeClr val="accent2"/>
                </a:solidFill>
              </a:rPr>
              <a:t>Семинар 3</a:t>
            </a:r>
            <a:endParaRPr sz="27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2700">
              <a:solidFill>
                <a:schemeClr val="accent2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700">
                <a:solidFill>
                  <a:schemeClr val="accent2"/>
                </a:solidFill>
              </a:rPr>
              <a:t>Запуск А/Б тестов на вебе в Google Optimize</a:t>
            </a:r>
            <a:endParaRPr sz="13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451" name="Google Shape;45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45600" y="846738"/>
            <a:ext cx="4447201" cy="3682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0"/>
          <p:cNvSpPr txBox="1"/>
          <p:nvPr>
            <p:ph type="title"/>
          </p:nvPr>
        </p:nvSpPr>
        <p:spPr>
          <a:xfrm>
            <a:off x="452989" y="571438"/>
            <a:ext cx="52296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33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Практическое задание</a:t>
            </a:r>
            <a:endParaRPr/>
          </a:p>
        </p:txBody>
      </p:sp>
      <p:sp>
        <p:nvSpPr>
          <p:cNvPr id="515" name="Google Shape;515;p10"/>
          <p:cNvSpPr/>
          <p:nvPr/>
        </p:nvSpPr>
        <p:spPr>
          <a:xfrm>
            <a:off x="476250" y="335215"/>
            <a:ext cx="162086" cy="155852"/>
          </a:xfrm>
          <a:custGeom>
            <a:rect b="b" l="l" r="r" t="t"/>
            <a:pathLst>
              <a:path extrusionOk="0" h="356234" w="356234">
                <a:moveTo>
                  <a:pt x="178005" y="0"/>
                </a:moveTo>
                <a:lnTo>
                  <a:pt x="130683" y="6358"/>
                </a:lnTo>
                <a:lnTo>
                  <a:pt x="88161" y="24302"/>
                </a:lnTo>
                <a:lnTo>
                  <a:pt x="52135" y="52135"/>
                </a:lnTo>
                <a:lnTo>
                  <a:pt x="24302" y="88161"/>
                </a:lnTo>
                <a:lnTo>
                  <a:pt x="6358" y="130683"/>
                </a:lnTo>
                <a:lnTo>
                  <a:pt x="0" y="178005"/>
                </a:lnTo>
                <a:lnTo>
                  <a:pt x="6358" y="225326"/>
                </a:lnTo>
                <a:lnTo>
                  <a:pt x="24302" y="267848"/>
                </a:lnTo>
                <a:lnTo>
                  <a:pt x="52135" y="303874"/>
                </a:lnTo>
                <a:lnTo>
                  <a:pt x="88161" y="331707"/>
                </a:lnTo>
                <a:lnTo>
                  <a:pt x="130683" y="349651"/>
                </a:lnTo>
                <a:lnTo>
                  <a:pt x="178005" y="356010"/>
                </a:lnTo>
                <a:lnTo>
                  <a:pt x="225326" y="349651"/>
                </a:lnTo>
                <a:lnTo>
                  <a:pt x="267848" y="331707"/>
                </a:lnTo>
                <a:lnTo>
                  <a:pt x="303874" y="303874"/>
                </a:lnTo>
                <a:lnTo>
                  <a:pt x="331707" y="267848"/>
                </a:lnTo>
                <a:lnTo>
                  <a:pt x="349651" y="225326"/>
                </a:lnTo>
                <a:lnTo>
                  <a:pt x="356010" y="178005"/>
                </a:lnTo>
                <a:lnTo>
                  <a:pt x="349651" y="130683"/>
                </a:lnTo>
                <a:lnTo>
                  <a:pt x="331707" y="88161"/>
                </a:lnTo>
                <a:lnTo>
                  <a:pt x="303874" y="52135"/>
                </a:lnTo>
                <a:lnTo>
                  <a:pt x="267848" y="24302"/>
                </a:lnTo>
                <a:lnTo>
                  <a:pt x="225326" y="6358"/>
                </a:lnTo>
                <a:lnTo>
                  <a:pt x="178005" y="0"/>
                </a:lnTo>
                <a:close/>
              </a:path>
            </a:pathLst>
          </a:custGeom>
          <a:solidFill>
            <a:srgbClr val="6339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10"/>
          <p:cNvSpPr/>
          <p:nvPr/>
        </p:nvSpPr>
        <p:spPr>
          <a:xfrm>
            <a:off x="614362" y="380811"/>
            <a:ext cx="124238" cy="119459"/>
          </a:xfrm>
          <a:custGeom>
            <a:rect b="b" l="l" r="r" t="t"/>
            <a:pathLst>
              <a:path extrusionOk="0" h="273050" w="273050">
                <a:moveTo>
                  <a:pt x="198946" y="0"/>
                </a:moveTo>
                <a:lnTo>
                  <a:pt x="171084" y="5420"/>
                </a:lnTo>
                <a:lnTo>
                  <a:pt x="146592" y="21682"/>
                </a:lnTo>
                <a:lnTo>
                  <a:pt x="0" y="168274"/>
                </a:lnTo>
                <a:lnTo>
                  <a:pt x="104708" y="272983"/>
                </a:lnTo>
                <a:lnTo>
                  <a:pt x="251301" y="126391"/>
                </a:lnTo>
                <a:lnTo>
                  <a:pt x="267563" y="101899"/>
                </a:lnTo>
                <a:lnTo>
                  <a:pt x="272983" y="74037"/>
                </a:lnTo>
                <a:lnTo>
                  <a:pt x="267563" y="46174"/>
                </a:lnTo>
                <a:lnTo>
                  <a:pt x="251301" y="21682"/>
                </a:lnTo>
                <a:lnTo>
                  <a:pt x="226809" y="5420"/>
                </a:lnTo>
                <a:lnTo>
                  <a:pt x="198946" y="0"/>
                </a:lnTo>
                <a:close/>
              </a:path>
            </a:pathLst>
          </a:custGeom>
          <a:solidFill>
            <a:srgbClr val="518EC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10"/>
          <p:cNvSpPr/>
          <p:nvPr/>
        </p:nvSpPr>
        <p:spPr>
          <a:xfrm>
            <a:off x="571500" y="338137"/>
            <a:ext cx="121060" cy="116403"/>
          </a:xfrm>
          <a:custGeom>
            <a:rect b="b" l="l" r="r" t="t"/>
            <a:pathLst>
              <a:path extrusionOk="0" h="266065" w="266065">
                <a:moveTo>
                  <a:pt x="198946" y="0"/>
                </a:moveTo>
                <a:lnTo>
                  <a:pt x="173870" y="4878"/>
                </a:lnTo>
                <a:lnTo>
                  <a:pt x="151827" y="19515"/>
                </a:lnTo>
                <a:lnTo>
                  <a:pt x="0" y="171342"/>
                </a:lnTo>
                <a:lnTo>
                  <a:pt x="94237" y="265580"/>
                </a:lnTo>
                <a:lnTo>
                  <a:pt x="246065" y="113753"/>
                </a:lnTo>
                <a:lnTo>
                  <a:pt x="260702" y="91710"/>
                </a:lnTo>
                <a:lnTo>
                  <a:pt x="265580" y="66634"/>
                </a:lnTo>
                <a:lnTo>
                  <a:pt x="260702" y="41557"/>
                </a:lnTo>
                <a:lnTo>
                  <a:pt x="246065" y="19515"/>
                </a:lnTo>
                <a:lnTo>
                  <a:pt x="224022" y="4878"/>
                </a:lnTo>
                <a:lnTo>
                  <a:pt x="198946" y="0"/>
                </a:lnTo>
                <a:close/>
              </a:path>
            </a:pathLst>
          </a:custGeom>
          <a:solidFill>
            <a:srgbClr val="518EC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10"/>
          <p:cNvSpPr/>
          <p:nvPr/>
        </p:nvSpPr>
        <p:spPr>
          <a:xfrm>
            <a:off x="571500" y="326031"/>
            <a:ext cx="181156" cy="174188"/>
          </a:xfrm>
          <a:custGeom>
            <a:rect b="b" l="l" r="r" t="t"/>
            <a:pathLst>
              <a:path extrusionOk="0" h="398144" w="398144">
                <a:moveTo>
                  <a:pt x="198946" y="0"/>
                </a:moveTo>
                <a:lnTo>
                  <a:pt x="0" y="198946"/>
                </a:lnTo>
                <a:lnTo>
                  <a:pt x="198946" y="397893"/>
                </a:lnTo>
                <a:lnTo>
                  <a:pt x="397893" y="198946"/>
                </a:lnTo>
                <a:lnTo>
                  <a:pt x="198946" y="0"/>
                </a:lnTo>
                <a:close/>
              </a:path>
            </a:pathLst>
          </a:custGeom>
          <a:solidFill>
            <a:srgbClr val="B5A6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10"/>
          <p:cNvSpPr txBox="1"/>
          <p:nvPr/>
        </p:nvSpPr>
        <p:spPr>
          <a:xfrm>
            <a:off x="409675" y="1369925"/>
            <a:ext cx="8039100" cy="39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Практическое задание:</a:t>
            </a:r>
            <a:endParaRPr b="0" i="0" sz="13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Настроить а/б тест на сайте с 3-мя изменениями </a:t>
            </a:r>
            <a:r>
              <a:rPr b="1" lang="ru" sz="1600" u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http://english22.tilda.ws/</a:t>
            </a:r>
            <a:endParaRPr b="1" i="0" sz="16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/личном сайте (доступ по запросу)</a:t>
            </a:r>
            <a:endParaRPr b="1" i="0" sz="16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4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10"/>
          <p:cNvSpPr/>
          <p:nvPr/>
        </p:nvSpPr>
        <p:spPr>
          <a:xfrm>
            <a:off x="476250" y="335215"/>
            <a:ext cx="162086" cy="155852"/>
          </a:xfrm>
          <a:custGeom>
            <a:rect b="b" l="l" r="r" t="t"/>
            <a:pathLst>
              <a:path extrusionOk="0" h="356234" w="356234">
                <a:moveTo>
                  <a:pt x="178005" y="0"/>
                </a:moveTo>
                <a:lnTo>
                  <a:pt x="130683" y="6358"/>
                </a:lnTo>
                <a:lnTo>
                  <a:pt x="88161" y="24302"/>
                </a:lnTo>
                <a:lnTo>
                  <a:pt x="52135" y="52135"/>
                </a:lnTo>
                <a:lnTo>
                  <a:pt x="24302" y="88161"/>
                </a:lnTo>
                <a:lnTo>
                  <a:pt x="6358" y="130683"/>
                </a:lnTo>
                <a:lnTo>
                  <a:pt x="0" y="178005"/>
                </a:lnTo>
                <a:lnTo>
                  <a:pt x="6358" y="225326"/>
                </a:lnTo>
                <a:lnTo>
                  <a:pt x="24302" y="267848"/>
                </a:lnTo>
                <a:lnTo>
                  <a:pt x="52135" y="303874"/>
                </a:lnTo>
                <a:lnTo>
                  <a:pt x="88161" y="331707"/>
                </a:lnTo>
                <a:lnTo>
                  <a:pt x="130683" y="349651"/>
                </a:lnTo>
                <a:lnTo>
                  <a:pt x="178005" y="356010"/>
                </a:lnTo>
                <a:lnTo>
                  <a:pt x="225326" y="349651"/>
                </a:lnTo>
                <a:lnTo>
                  <a:pt x="267848" y="331707"/>
                </a:lnTo>
                <a:lnTo>
                  <a:pt x="303874" y="303874"/>
                </a:lnTo>
                <a:lnTo>
                  <a:pt x="331707" y="267848"/>
                </a:lnTo>
                <a:lnTo>
                  <a:pt x="349651" y="225326"/>
                </a:lnTo>
                <a:lnTo>
                  <a:pt x="356010" y="178005"/>
                </a:lnTo>
                <a:lnTo>
                  <a:pt x="349651" y="130683"/>
                </a:lnTo>
                <a:lnTo>
                  <a:pt x="331707" y="88161"/>
                </a:lnTo>
                <a:lnTo>
                  <a:pt x="303874" y="52135"/>
                </a:lnTo>
                <a:lnTo>
                  <a:pt x="267848" y="24302"/>
                </a:lnTo>
                <a:lnTo>
                  <a:pt x="225326" y="6358"/>
                </a:lnTo>
                <a:lnTo>
                  <a:pt x="178005" y="0"/>
                </a:lnTo>
                <a:close/>
              </a:path>
            </a:pathLst>
          </a:custGeom>
          <a:solidFill>
            <a:srgbClr val="684AE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10"/>
          <p:cNvSpPr/>
          <p:nvPr/>
        </p:nvSpPr>
        <p:spPr>
          <a:xfrm>
            <a:off x="571500" y="326031"/>
            <a:ext cx="181156" cy="174188"/>
          </a:xfrm>
          <a:custGeom>
            <a:rect b="b" l="l" r="r" t="t"/>
            <a:pathLst>
              <a:path extrusionOk="0" h="398144" w="398144">
                <a:moveTo>
                  <a:pt x="198946" y="0"/>
                </a:moveTo>
                <a:lnTo>
                  <a:pt x="0" y="198946"/>
                </a:lnTo>
                <a:lnTo>
                  <a:pt x="198946" y="397893"/>
                </a:lnTo>
                <a:lnTo>
                  <a:pt x="397893" y="198946"/>
                </a:lnTo>
                <a:lnTo>
                  <a:pt x="198946" y="0"/>
                </a:lnTo>
                <a:close/>
              </a:path>
            </a:pathLst>
          </a:custGeom>
          <a:solidFill>
            <a:srgbClr val="A58FF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2" name="Google Shape;52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983643">
            <a:off x="8398456" y="2239154"/>
            <a:ext cx="665198" cy="665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8575" y="349137"/>
            <a:ext cx="1005300" cy="18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"/>
          <p:cNvSpPr/>
          <p:nvPr/>
        </p:nvSpPr>
        <p:spPr>
          <a:xfrm>
            <a:off x="476250" y="335215"/>
            <a:ext cx="162086" cy="155852"/>
          </a:xfrm>
          <a:custGeom>
            <a:rect b="b" l="l" r="r" t="t"/>
            <a:pathLst>
              <a:path extrusionOk="0" h="356234" w="356234">
                <a:moveTo>
                  <a:pt x="178005" y="0"/>
                </a:moveTo>
                <a:lnTo>
                  <a:pt x="130683" y="6358"/>
                </a:lnTo>
                <a:lnTo>
                  <a:pt x="88161" y="24302"/>
                </a:lnTo>
                <a:lnTo>
                  <a:pt x="52135" y="52135"/>
                </a:lnTo>
                <a:lnTo>
                  <a:pt x="24302" y="88161"/>
                </a:lnTo>
                <a:lnTo>
                  <a:pt x="6358" y="130683"/>
                </a:lnTo>
                <a:lnTo>
                  <a:pt x="0" y="178005"/>
                </a:lnTo>
                <a:lnTo>
                  <a:pt x="6358" y="225326"/>
                </a:lnTo>
                <a:lnTo>
                  <a:pt x="24302" y="267848"/>
                </a:lnTo>
                <a:lnTo>
                  <a:pt x="52135" y="303874"/>
                </a:lnTo>
                <a:lnTo>
                  <a:pt x="88161" y="331707"/>
                </a:lnTo>
                <a:lnTo>
                  <a:pt x="130683" y="349651"/>
                </a:lnTo>
                <a:lnTo>
                  <a:pt x="178005" y="356010"/>
                </a:lnTo>
                <a:lnTo>
                  <a:pt x="225326" y="349651"/>
                </a:lnTo>
                <a:lnTo>
                  <a:pt x="267848" y="331707"/>
                </a:lnTo>
                <a:lnTo>
                  <a:pt x="303874" y="303874"/>
                </a:lnTo>
                <a:lnTo>
                  <a:pt x="331707" y="267848"/>
                </a:lnTo>
                <a:lnTo>
                  <a:pt x="349651" y="225326"/>
                </a:lnTo>
                <a:lnTo>
                  <a:pt x="356010" y="178005"/>
                </a:lnTo>
                <a:lnTo>
                  <a:pt x="349651" y="130683"/>
                </a:lnTo>
                <a:lnTo>
                  <a:pt x="331707" y="88161"/>
                </a:lnTo>
                <a:lnTo>
                  <a:pt x="303874" y="52135"/>
                </a:lnTo>
                <a:lnTo>
                  <a:pt x="267848" y="24302"/>
                </a:lnTo>
                <a:lnTo>
                  <a:pt x="225326" y="6358"/>
                </a:lnTo>
                <a:lnTo>
                  <a:pt x="178005" y="0"/>
                </a:lnTo>
                <a:close/>
              </a:path>
            </a:pathLst>
          </a:custGeom>
          <a:solidFill>
            <a:srgbClr val="6339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2"/>
          <p:cNvSpPr/>
          <p:nvPr/>
        </p:nvSpPr>
        <p:spPr>
          <a:xfrm>
            <a:off x="614362" y="380811"/>
            <a:ext cx="124238" cy="119459"/>
          </a:xfrm>
          <a:custGeom>
            <a:rect b="b" l="l" r="r" t="t"/>
            <a:pathLst>
              <a:path extrusionOk="0" h="273050" w="273050">
                <a:moveTo>
                  <a:pt x="198946" y="0"/>
                </a:moveTo>
                <a:lnTo>
                  <a:pt x="171084" y="5420"/>
                </a:lnTo>
                <a:lnTo>
                  <a:pt x="146592" y="21682"/>
                </a:lnTo>
                <a:lnTo>
                  <a:pt x="0" y="168274"/>
                </a:lnTo>
                <a:lnTo>
                  <a:pt x="104708" y="272983"/>
                </a:lnTo>
                <a:lnTo>
                  <a:pt x="251301" y="126391"/>
                </a:lnTo>
                <a:lnTo>
                  <a:pt x="267563" y="101899"/>
                </a:lnTo>
                <a:lnTo>
                  <a:pt x="272983" y="74037"/>
                </a:lnTo>
                <a:lnTo>
                  <a:pt x="267563" y="46174"/>
                </a:lnTo>
                <a:lnTo>
                  <a:pt x="251301" y="21682"/>
                </a:lnTo>
                <a:lnTo>
                  <a:pt x="226809" y="5420"/>
                </a:lnTo>
                <a:lnTo>
                  <a:pt x="198946" y="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2"/>
          <p:cNvSpPr/>
          <p:nvPr/>
        </p:nvSpPr>
        <p:spPr>
          <a:xfrm>
            <a:off x="571500" y="338137"/>
            <a:ext cx="121060" cy="116403"/>
          </a:xfrm>
          <a:custGeom>
            <a:rect b="b" l="l" r="r" t="t"/>
            <a:pathLst>
              <a:path extrusionOk="0" h="266065" w="266065">
                <a:moveTo>
                  <a:pt x="198946" y="0"/>
                </a:moveTo>
                <a:lnTo>
                  <a:pt x="173870" y="4878"/>
                </a:lnTo>
                <a:lnTo>
                  <a:pt x="151827" y="19515"/>
                </a:lnTo>
                <a:lnTo>
                  <a:pt x="0" y="171342"/>
                </a:lnTo>
                <a:lnTo>
                  <a:pt x="94237" y="265580"/>
                </a:lnTo>
                <a:lnTo>
                  <a:pt x="246065" y="113753"/>
                </a:lnTo>
                <a:lnTo>
                  <a:pt x="260702" y="91710"/>
                </a:lnTo>
                <a:lnTo>
                  <a:pt x="265580" y="66634"/>
                </a:lnTo>
                <a:lnTo>
                  <a:pt x="260702" y="41557"/>
                </a:lnTo>
                <a:lnTo>
                  <a:pt x="246065" y="19515"/>
                </a:lnTo>
                <a:lnTo>
                  <a:pt x="224022" y="4878"/>
                </a:lnTo>
                <a:lnTo>
                  <a:pt x="198946" y="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2"/>
          <p:cNvSpPr/>
          <p:nvPr/>
        </p:nvSpPr>
        <p:spPr>
          <a:xfrm>
            <a:off x="571500" y="326031"/>
            <a:ext cx="181156" cy="174188"/>
          </a:xfrm>
          <a:custGeom>
            <a:rect b="b" l="l" r="r" t="t"/>
            <a:pathLst>
              <a:path extrusionOk="0" h="398144" w="398144">
                <a:moveTo>
                  <a:pt x="198946" y="0"/>
                </a:moveTo>
                <a:lnTo>
                  <a:pt x="0" y="198946"/>
                </a:lnTo>
                <a:lnTo>
                  <a:pt x="198946" y="397893"/>
                </a:lnTo>
                <a:lnTo>
                  <a:pt x="397893" y="198946"/>
                </a:lnTo>
                <a:lnTo>
                  <a:pt x="198946" y="0"/>
                </a:lnTo>
                <a:close/>
              </a:path>
            </a:pathLst>
          </a:custGeom>
          <a:solidFill>
            <a:srgbClr val="B5A6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2"/>
          <p:cNvSpPr txBox="1"/>
          <p:nvPr/>
        </p:nvSpPr>
        <p:spPr>
          <a:xfrm>
            <a:off x="450550" y="1436950"/>
            <a:ext cx="82218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637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Cкоринг гипотез / дизайн экспериментов</a:t>
            </a:r>
            <a:endParaRPr b="1" i="0" sz="40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00"/>
              <a:buFont typeface="Arial"/>
              <a:buNone/>
            </a:pPr>
            <a:r>
              <a:t/>
            </a:r>
            <a:endParaRPr b="1" i="0" sz="74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1" name="Google Shape;461;p2"/>
          <p:cNvSpPr/>
          <p:nvPr/>
        </p:nvSpPr>
        <p:spPr>
          <a:xfrm>
            <a:off x="476250" y="335215"/>
            <a:ext cx="162086" cy="155852"/>
          </a:xfrm>
          <a:custGeom>
            <a:rect b="b" l="l" r="r" t="t"/>
            <a:pathLst>
              <a:path extrusionOk="0" h="356234" w="356234">
                <a:moveTo>
                  <a:pt x="178005" y="0"/>
                </a:moveTo>
                <a:lnTo>
                  <a:pt x="130683" y="6358"/>
                </a:lnTo>
                <a:lnTo>
                  <a:pt x="88161" y="24302"/>
                </a:lnTo>
                <a:lnTo>
                  <a:pt x="52135" y="52135"/>
                </a:lnTo>
                <a:lnTo>
                  <a:pt x="24302" y="88161"/>
                </a:lnTo>
                <a:lnTo>
                  <a:pt x="6358" y="130683"/>
                </a:lnTo>
                <a:lnTo>
                  <a:pt x="0" y="178005"/>
                </a:lnTo>
                <a:lnTo>
                  <a:pt x="6358" y="225326"/>
                </a:lnTo>
                <a:lnTo>
                  <a:pt x="24302" y="267848"/>
                </a:lnTo>
                <a:lnTo>
                  <a:pt x="52135" y="303874"/>
                </a:lnTo>
                <a:lnTo>
                  <a:pt x="88161" y="331707"/>
                </a:lnTo>
                <a:lnTo>
                  <a:pt x="130683" y="349651"/>
                </a:lnTo>
                <a:lnTo>
                  <a:pt x="178005" y="356010"/>
                </a:lnTo>
                <a:lnTo>
                  <a:pt x="225326" y="349651"/>
                </a:lnTo>
                <a:lnTo>
                  <a:pt x="267848" y="331707"/>
                </a:lnTo>
                <a:lnTo>
                  <a:pt x="303874" y="303874"/>
                </a:lnTo>
                <a:lnTo>
                  <a:pt x="331707" y="267848"/>
                </a:lnTo>
                <a:lnTo>
                  <a:pt x="349651" y="225326"/>
                </a:lnTo>
                <a:lnTo>
                  <a:pt x="356010" y="178005"/>
                </a:lnTo>
                <a:lnTo>
                  <a:pt x="349651" y="130683"/>
                </a:lnTo>
                <a:lnTo>
                  <a:pt x="331707" y="88161"/>
                </a:lnTo>
                <a:lnTo>
                  <a:pt x="303874" y="52135"/>
                </a:lnTo>
                <a:lnTo>
                  <a:pt x="267848" y="24302"/>
                </a:lnTo>
                <a:lnTo>
                  <a:pt x="225326" y="6358"/>
                </a:lnTo>
                <a:lnTo>
                  <a:pt x="178005" y="0"/>
                </a:lnTo>
                <a:close/>
              </a:path>
            </a:pathLst>
          </a:custGeom>
          <a:solidFill>
            <a:srgbClr val="684AE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2"/>
          <p:cNvSpPr/>
          <p:nvPr/>
        </p:nvSpPr>
        <p:spPr>
          <a:xfrm>
            <a:off x="571500" y="326031"/>
            <a:ext cx="181156" cy="174188"/>
          </a:xfrm>
          <a:custGeom>
            <a:rect b="b" l="l" r="r" t="t"/>
            <a:pathLst>
              <a:path extrusionOk="0" h="398144" w="398144">
                <a:moveTo>
                  <a:pt x="198946" y="0"/>
                </a:moveTo>
                <a:lnTo>
                  <a:pt x="0" y="198946"/>
                </a:lnTo>
                <a:lnTo>
                  <a:pt x="198946" y="397893"/>
                </a:lnTo>
                <a:lnTo>
                  <a:pt x="397893" y="198946"/>
                </a:lnTo>
                <a:lnTo>
                  <a:pt x="198946" y="0"/>
                </a:lnTo>
                <a:close/>
              </a:path>
            </a:pathLst>
          </a:custGeom>
          <a:solidFill>
            <a:srgbClr val="A58FF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"/>
          <p:cNvSpPr txBox="1"/>
          <p:nvPr>
            <p:ph idx="4294967295" type="title"/>
          </p:nvPr>
        </p:nvSpPr>
        <p:spPr>
          <a:xfrm>
            <a:off x="510725" y="390750"/>
            <a:ext cx="59580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ru" sz="16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 этом уроке мы </a:t>
            </a:r>
            <a:r>
              <a:rPr b="1" lang="ru" sz="1600">
                <a:solidFill>
                  <a:srgbClr val="2C2D30"/>
                </a:solidFill>
              </a:rPr>
              <a:t>разберем</a:t>
            </a:r>
            <a:endParaRPr sz="20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68" name="Google Shape;468;p3"/>
          <p:cNvSpPr txBox="1"/>
          <p:nvPr/>
        </p:nvSpPr>
        <p:spPr>
          <a:xfrm>
            <a:off x="540000" y="1168500"/>
            <a:ext cx="52443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2C2D30"/>
              </a:buClr>
              <a:buSzPts val="1000"/>
              <a:buFont typeface="Arial"/>
              <a:buChar char="💡"/>
            </a:pPr>
            <a:r>
              <a:rPr b="0" i="0" lang="ru" sz="1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  Создание аккаунта в Google Optimize</a:t>
            </a:r>
            <a:endParaRPr b="0" i="0" sz="1000" u="none" cap="none" strike="noStrike"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000"/>
              <a:buFont typeface="Arial"/>
              <a:buChar char="💡"/>
            </a:pPr>
            <a:r>
              <a:rPr b="0" i="0" lang="ru" sz="1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  Настройка Google Optimize</a:t>
            </a:r>
            <a:endParaRPr b="0" i="0" sz="1000" u="none" cap="none" strike="noStrike"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000"/>
              <a:buFont typeface="Arial"/>
              <a:buChar char="💡"/>
            </a:pPr>
            <a:r>
              <a:rPr b="0" i="0" lang="ru" sz="1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 Запуск первого эксперимента</a:t>
            </a:r>
            <a:endParaRPr b="0" i="0" sz="1500" u="none" cap="none" strike="noStrike">
              <a:solidFill>
                <a:srgbClr val="01010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descr="preencoded.png" id="469" name="Google Shape;46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62277" y="2519998"/>
            <a:ext cx="2602225" cy="162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"/>
          <p:cNvSpPr txBox="1"/>
          <p:nvPr>
            <p:ph idx="1" type="body"/>
          </p:nvPr>
        </p:nvSpPr>
        <p:spPr>
          <a:xfrm>
            <a:off x="4846890" y="647250"/>
            <a:ext cx="42000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/>
          <a:p>
            <a:pPr indent="-349250" lvl="0" marL="4191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AutoNum type="arabicPeriod"/>
            </a:pPr>
            <a:r>
              <a:rPr lang="ru" sz="2100">
                <a:latin typeface="Arial"/>
                <a:ea typeface="Arial"/>
                <a:cs typeface="Arial"/>
                <a:sym typeface="Arial"/>
              </a:rPr>
              <a:t>Обсудим задания для работы в сессионных залах.</a:t>
            </a:r>
            <a:endParaRPr/>
          </a:p>
          <a:p>
            <a:pPr indent="-349250" lvl="0" marL="4191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AutoNum type="arabicPeriod"/>
            </a:pPr>
            <a:r>
              <a:rPr lang="ru" sz="2100">
                <a:latin typeface="Arial"/>
                <a:ea typeface="Arial"/>
                <a:cs typeface="Arial"/>
                <a:sym typeface="Arial"/>
              </a:rPr>
              <a:t>Начнём работу в группах.</a:t>
            </a:r>
            <a:endParaRPr/>
          </a:p>
          <a:p>
            <a:pPr indent="-349250" lvl="0" marL="4191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AutoNum type="arabicPeriod"/>
            </a:pPr>
            <a:r>
              <a:rPr lang="ru" sz="2100">
                <a:latin typeface="Arial"/>
                <a:ea typeface="Arial"/>
                <a:cs typeface="Arial"/>
                <a:sym typeface="Arial"/>
              </a:rPr>
              <a:t>Обсудим результаты.</a:t>
            </a:r>
            <a:endParaRPr/>
          </a:p>
        </p:txBody>
      </p:sp>
      <p:sp>
        <p:nvSpPr>
          <p:cNvPr id="475" name="Google Shape;475;p4"/>
          <p:cNvSpPr txBox="1"/>
          <p:nvPr>
            <p:ph type="title"/>
          </p:nvPr>
        </p:nvSpPr>
        <p:spPr>
          <a:xfrm>
            <a:off x="388601" y="389334"/>
            <a:ext cx="2633100" cy="30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50" lIns="34250" spcFirstLastPara="1" rIns="34250" wrap="square" tIns="34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</a:pPr>
            <a:r>
              <a:t/>
            </a:r>
            <a:endParaRPr b="1" i="0" sz="33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</a:pPr>
            <a:r>
              <a:rPr b="1" i="0" lang="ru" sz="3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План </a:t>
            </a:r>
            <a:br>
              <a:rPr b="1" i="0" lang="ru" sz="3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i="0" lang="ru" sz="3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вебинара: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"/>
          <p:cNvSpPr/>
          <p:nvPr/>
        </p:nvSpPr>
        <p:spPr>
          <a:xfrm>
            <a:off x="519600" y="571500"/>
            <a:ext cx="2238600" cy="67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5"/>
          <p:cNvSpPr txBox="1"/>
          <p:nvPr/>
        </p:nvSpPr>
        <p:spPr>
          <a:xfrm>
            <a:off x="519600" y="391838"/>
            <a:ext cx="85986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ru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Цель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5"/>
          <p:cNvSpPr txBox="1"/>
          <p:nvPr/>
        </p:nvSpPr>
        <p:spPr>
          <a:xfrm>
            <a:off x="519600" y="1331363"/>
            <a:ext cx="8093100" cy="24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ru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Отработать навыки запуска а/б теста на вебе с использованием Google Optimize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53d835945dc90efcfaea733d7cbb1d7b.jpg" id="487" name="Google Shape;48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3103" y="519828"/>
            <a:ext cx="4332444" cy="4332444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6"/>
          <p:cNvSpPr txBox="1"/>
          <p:nvPr/>
        </p:nvSpPr>
        <p:spPr>
          <a:xfrm>
            <a:off x="473981" y="417225"/>
            <a:ext cx="86442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ru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будем работать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6"/>
          <p:cNvSpPr txBox="1"/>
          <p:nvPr/>
        </p:nvSpPr>
        <p:spPr>
          <a:xfrm>
            <a:off x="473981" y="903000"/>
            <a:ext cx="3756600" cy="36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ru" sz="1500" u="none" cap="none" strike="noStrike">
                <a:solidFill>
                  <a:srgbClr val="531B93"/>
                </a:solidFill>
                <a:latin typeface="Arial"/>
                <a:ea typeface="Arial"/>
                <a:cs typeface="Arial"/>
                <a:sym typeface="Arial"/>
              </a:rPr>
              <a:t>Делимся на две группы</a:t>
            </a:r>
            <a:endParaRPr b="1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Выбираем капитана (капитан должен шерить экран или распределить работу внутри своей группы).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ru" sz="1500" u="none" cap="none" strike="noStrike">
                <a:solidFill>
                  <a:srgbClr val="531B93"/>
                </a:solidFill>
                <a:latin typeface="Arial"/>
                <a:ea typeface="Arial"/>
                <a:cs typeface="Arial"/>
                <a:sym typeface="Arial"/>
              </a:rPr>
              <a:t>Получаем задания</a:t>
            </a:r>
            <a:endParaRPr b="1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Работаем в группах в одном пространстве.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ru" sz="1500" u="none" cap="none" strike="noStrike">
                <a:solidFill>
                  <a:srgbClr val="531B93"/>
                </a:solidFill>
                <a:latin typeface="Arial"/>
                <a:ea typeface="Arial"/>
                <a:cs typeface="Arial"/>
                <a:sym typeface="Arial"/>
              </a:rPr>
              <a:t>Обсуждаем результаты с каждой группой</a:t>
            </a:r>
            <a:endParaRPr b="1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"/>
          <p:cNvSpPr txBox="1"/>
          <p:nvPr/>
        </p:nvSpPr>
        <p:spPr>
          <a:xfrm>
            <a:off x="384225" y="85788"/>
            <a:ext cx="85986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ru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Задание: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7"/>
          <p:cNvSpPr txBox="1"/>
          <p:nvPr/>
        </p:nvSpPr>
        <p:spPr>
          <a:xfrm>
            <a:off x="598725" y="1805252"/>
            <a:ext cx="8169600" cy="11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42900" marR="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7"/>
          <p:cNvSpPr txBox="1"/>
          <p:nvPr/>
        </p:nvSpPr>
        <p:spPr>
          <a:xfrm>
            <a:off x="181325" y="1211700"/>
            <a:ext cx="8251200" cy="11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Практическое задание:</a:t>
            </a:r>
            <a:endParaRPr b="0" i="0" sz="13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ru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Настроить а/б тест на сайте с 2-мя изменениями </a:t>
            </a:r>
            <a:r>
              <a:rPr b="1" lang="ru" sz="1600" u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http://english22.tilda.ws/</a:t>
            </a:r>
            <a:endParaRPr b="1" i="0" sz="16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ru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/личном сайте (доступ по запросу)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8"/>
          <p:cNvSpPr/>
          <p:nvPr/>
        </p:nvSpPr>
        <p:spPr>
          <a:xfrm>
            <a:off x="519600" y="571500"/>
            <a:ext cx="2238600" cy="67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8"/>
          <p:cNvSpPr txBox="1"/>
          <p:nvPr/>
        </p:nvSpPr>
        <p:spPr>
          <a:xfrm>
            <a:off x="519600" y="391838"/>
            <a:ext cx="85986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ru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Tips &amp; Tricks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8"/>
          <p:cNvSpPr txBox="1"/>
          <p:nvPr/>
        </p:nvSpPr>
        <p:spPr>
          <a:xfrm>
            <a:off x="519600" y="1556250"/>
            <a:ext cx="7855800" cy="17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254000" lvl="0" marL="25400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AutoNum type="arabicPeriod"/>
            </a:pPr>
            <a:r>
              <a:rPr b="0" i="0" lang="ru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Распределить работу на старте между всеми членами команды.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AutoNum type="arabicPeriod"/>
            </a:pPr>
            <a:r>
              <a:rPr b="0" i="0" lang="ru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При сложных заданиях — шерить свой экран для команды.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AutoNum type="arabicPeriod"/>
            </a:pPr>
            <a:r>
              <a:rPr b="0" i="0" lang="ru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Ориентироваться в подсказках интерфейсов.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AutoNum type="arabicPeriod"/>
            </a:pPr>
            <a:r>
              <a:rPr b="0" i="0" lang="ru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Быть собранными и сосредоточенными.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9"/>
          <p:cNvSpPr/>
          <p:nvPr/>
        </p:nvSpPr>
        <p:spPr>
          <a:xfrm>
            <a:off x="519600" y="571500"/>
            <a:ext cx="2238600" cy="67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9"/>
          <p:cNvSpPr txBox="1"/>
          <p:nvPr/>
        </p:nvSpPr>
        <p:spPr>
          <a:xfrm>
            <a:off x="2619649" y="1680581"/>
            <a:ext cx="48918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ru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Подводим итоги…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B2C38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